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22" r:id="rId5"/>
    <p:sldMasterId id="2147483792" r:id="rId6"/>
  </p:sldMasterIdLst>
  <p:notesMasterIdLst>
    <p:notesMasterId r:id="rId23"/>
  </p:notesMasterIdLst>
  <p:handoutMasterIdLst>
    <p:handoutMasterId r:id="rId24"/>
  </p:handoutMasterIdLst>
  <p:sldIdLst>
    <p:sldId id="479" r:id="rId7"/>
    <p:sldId id="537" r:id="rId8"/>
    <p:sldId id="538" r:id="rId9"/>
    <p:sldId id="491" r:id="rId10"/>
    <p:sldId id="275" r:id="rId11"/>
    <p:sldId id="539" r:id="rId12"/>
    <p:sldId id="319" r:id="rId13"/>
    <p:sldId id="296" r:id="rId14"/>
    <p:sldId id="489" r:id="rId15"/>
    <p:sldId id="485" r:id="rId16"/>
    <p:sldId id="492" r:id="rId17"/>
    <p:sldId id="486" r:id="rId18"/>
    <p:sldId id="487" r:id="rId19"/>
    <p:sldId id="299" r:id="rId20"/>
    <p:sldId id="490" r:id="rId21"/>
    <p:sldId id="321" r:id="rId2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879B"/>
    <a:srgbClr val="E01B22"/>
    <a:srgbClr val="97A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6838" autoAdjust="0"/>
  </p:normalViewPr>
  <p:slideViewPr>
    <p:cSldViewPr snapToGrid="0">
      <p:cViewPr>
        <p:scale>
          <a:sx n="270" d="100"/>
          <a:sy n="270" d="100"/>
        </p:scale>
        <p:origin x="-1608" y="-74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ta Vasiliauskaitė" userId="b0bfc452-1107-40be-a65e-287253a82185" providerId="ADAL" clId="{CFBDCBBB-A6AD-48F8-8A05-67B60F10FB98}"/>
    <pc:docChg chg="delSld modSld delMainMaster">
      <pc:chgData name="Greta Vasiliauskaitė" userId="b0bfc452-1107-40be-a65e-287253a82185" providerId="ADAL" clId="{CFBDCBBB-A6AD-48F8-8A05-67B60F10FB98}" dt="2021-02-23T07:37:40.174" v="1" actId="47"/>
      <pc:docMkLst>
        <pc:docMk/>
      </pc:docMkLst>
      <pc:sldChg chg="modSp">
        <pc:chgData name="Greta Vasiliauskaitė" userId="b0bfc452-1107-40be-a65e-287253a82185" providerId="ADAL" clId="{CFBDCBBB-A6AD-48F8-8A05-67B60F10FB98}" dt="2021-02-23T07:36:55.079" v="0" actId="14826"/>
        <pc:sldMkLst>
          <pc:docMk/>
          <pc:sldMk cId="2797758173" sldId="321"/>
        </pc:sldMkLst>
        <pc:picChg chg="mod">
          <ac:chgData name="Greta Vasiliauskaitė" userId="b0bfc452-1107-40be-a65e-287253a82185" providerId="ADAL" clId="{CFBDCBBB-A6AD-48F8-8A05-67B60F10FB98}" dt="2021-02-23T07:36:55.079" v="0" actId="14826"/>
          <ac:picMkLst>
            <pc:docMk/>
            <pc:sldMk cId="2797758173" sldId="321"/>
            <ac:picMk id="6" creationId="{E5703A1C-CD71-D44C-B9EC-209C2FA44340}"/>
          </ac:picMkLst>
        </pc:picChg>
      </pc:sldChg>
      <pc:sldChg chg="del">
        <pc:chgData name="Greta Vasiliauskaitė" userId="b0bfc452-1107-40be-a65e-287253a82185" providerId="ADAL" clId="{CFBDCBBB-A6AD-48F8-8A05-67B60F10FB98}" dt="2021-02-23T07:37:40.174" v="1" actId="47"/>
        <pc:sldMkLst>
          <pc:docMk/>
          <pc:sldMk cId="3070926672" sldId="540"/>
        </pc:sldMkLst>
      </pc:sldChg>
      <pc:sldMasterChg chg="del delSldLayout">
        <pc:chgData name="Greta Vasiliauskaitė" userId="b0bfc452-1107-40be-a65e-287253a82185" providerId="ADAL" clId="{CFBDCBBB-A6AD-48F8-8A05-67B60F10FB98}" dt="2021-02-23T07:37:40.174" v="1" actId="47"/>
        <pc:sldMasterMkLst>
          <pc:docMk/>
          <pc:sldMasterMk cId="4192208706" sldId="2147483757"/>
        </pc:sldMasterMkLst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021239961" sldId="2147483758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843412092" sldId="2147483759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859590229" sldId="2147483760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447119765" sldId="2147483761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916069598" sldId="2147483762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09112542" sldId="2147483763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852124309" sldId="2147483764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165753781" sldId="2147483765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895695896" sldId="2147483766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4029322353" sldId="2147483767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60343739" sldId="2147483768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40841395" sldId="2147483769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545664327" sldId="2147483770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4092825767" sldId="2147483771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672199552" sldId="2147483772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606758286" sldId="2147483773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807621414" sldId="2147483774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215004123" sldId="2147483775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487266080" sldId="2147483776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264910285" sldId="2147483777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41605618" sldId="2147483778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01062106" sldId="2147483779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17833151" sldId="2147483780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243897624" sldId="2147483781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991503256" sldId="2147483782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321233852" sldId="2147483783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4188463009" sldId="2147483784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981249711" sldId="2147483785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761700602" sldId="2147483786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488352295" sldId="2147483787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292511546" sldId="2147483788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1241619632" sldId="2147483789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2441989883" sldId="2147483790"/>
          </pc:sldLayoutMkLst>
        </pc:sldLayoutChg>
        <pc:sldLayoutChg chg="del">
          <pc:chgData name="Greta Vasiliauskaitė" userId="b0bfc452-1107-40be-a65e-287253a82185" providerId="ADAL" clId="{CFBDCBBB-A6AD-48F8-8A05-67B60F10FB98}" dt="2021-02-23T07:37:40.174" v="1" actId="47"/>
          <pc:sldLayoutMkLst>
            <pc:docMk/>
            <pc:sldMasterMk cId="4192208706" sldId="2147483757"/>
            <pc:sldLayoutMk cId="3279102216" sldId="214748379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7101470806715E-3"/>
          <c:y val="0"/>
          <c:w val="0.752933442281979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Key fields of study: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4B-4EC6-98A3-8C166A851C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B-4EC6-98A3-8C166A851C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4B-4EC6-98A3-8C166A851C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4B-4EC6-98A3-8C166A851C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4B-4EC6-98A3-8C166A851C3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4B-4EC6-98A3-8C166A851C33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94B-4EC6-98A3-8C166A851C33}"/>
              </c:ext>
            </c:extLst>
          </c:dPt>
          <c:dLbls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94B-4EC6-98A3-8C166A851C3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Manufacturing</c:v>
                </c:pt>
                <c:pt idx="1">
                  <c:v>Education</c:v>
                </c:pt>
                <c:pt idx="2">
                  <c:v>Transport &amp; storage</c:v>
                </c:pt>
                <c:pt idx="3">
                  <c:v>Wholesale, trade and repair of motor vehicles</c:v>
                </c:pt>
                <c:pt idx="4">
                  <c:v>Health &amp; social care</c:v>
                </c:pt>
                <c:pt idx="5">
                  <c:v>Construction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21.38</c:v>
                </c:pt>
                <c:pt idx="1">
                  <c:v>11.57</c:v>
                </c:pt>
                <c:pt idx="2">
                  <c:v>13.66</c:v>
                </c:pt>
                <c:pt idx="3">
                  <c:v>10.23</c:v>
                </c:pt>
                <c:pt idx="4">
                  <c:v>9.6999999999999993</c:v>
                </c:pt>
                <c:pt idx="5">
                  <c:v>9.2799999999999994</c:v>
                </c:pt>
                <c:pt idx="6">
                  <c:v>24.18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94B-4EC6-98A3-8C166A851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FD3FE-82F0-4329-B076-DA75C4FA2F26}" type="datetimeFigureOut">
              <a:rPr lang="lt-LT" smtClean="0"/>
              <a:t>2021-02-23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FC3ED-230B-40F7-B09D-40F32B9B34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39018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F5A36-70B7-41F4-9D43-A726A4C542ED}" type="datetimeFigureOut">
              <a:rPr lang="lt-LT" smtClean="0"/>
              <a:t>2021-02-23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11D97-FA3E-4717-B5C9-27E875D368D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235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5644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5618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papildomos</a:t>
            </a:r>
          </a:p>
        </p:txBody>
      </p:sp>
    </p:spTree>
    <p:extLst>
      <p:ext uri="{BB962C8B-B14F-4D97-AF65-F5344CB8AC3E}">
        <p14:creationId xmlns:p14="http://schemas.microsoft.com/office/powerpoint/2010/main" val="20233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5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878" y="3655109"/>
            <a:ext cx="4524960" cy="322002"/>
          </a:xfrm>
        </p:spPr>
        <p:txBody>
          <a:bodyPr wrap="square" lIns="72000" tIns="36000" rIns="72000" bIns="3600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Nexa Book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Surname | Date</a:t>
            </a:r>
            <a:endParaRPr lang="lt-LT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253" y="5045075"/>
            <a:ext cx="1383014" cy="108359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6425" y="2193149"/>
            <a:ext cx="6176963" cy="432802"/>
          </a:xfrm>
        </p:spPr>
        <p:txBody>
          <a:bodyPr lIns="72000" tIns="36000" rIns="72000" bIns="36000">
            <a:spAutoFit/>
          </a:bodyPr>
          <a:lstStyle>
            <a:lvl1pPr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06425" y="748413"/>
            <a:ext cx="6092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baseline="0" dirty="0">
                <a:latin typeface="+mj-lt"/>
              </a:rPr>
              <a:t>A place where </a:t>
            </a:r>
            <a:br>
              <a:rPr lang="lt-LT" sz="4000" kern="1200" baseline="0" dirty="0">
                <a:latin typeface="+mj-lt"/>
              </a:rPr>
            </a:br>
            <a:r>
              <a:rPr lang="en-US" sz="4000" kern="1200" baseline="0" dirty="0">
                <a:latin typeface="+mj-lt"/>
              </a:rPr>
              <a:t>we never stand still</a:t>
            </a:r>
            <a:endParaRPr lang="lt-LT" sz="4000" kern="12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996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DE347C7C-A586-4105-9011-0C53D8271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3520"/>
          <a:stretch/>
        </p:blipFill>
        <p:spPr>
          <a:xfrm>
            <a:off x="0" y="3905"/>
            <a:ext cx="12188825" cy="684840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9981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lt-L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FB45C-3577-4DEC-8839-9031D5615DD4}"/>
              </a:ext>
            </a:extLst>
          </p:cNvPr>
          <p:cNvSpPr>
            <a:spLocks/>
          </p:cNvSpPr>
          <p:nvPr userDrawn="1"/>
        </p:nvSpPr>
        <p:spPr bwMode="auto">
          <a:xfrm>
            <a:off x="3651642" y="1388745"/>
            <a:ext cx="8537183" cy="546608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D12A411-4FF7-4A84-BD62-EB50EAB4C37F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651643" y="-672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971CA1-CF02-46A2-A2EF-2BFD131A83F3}"/>
              </a:ext>
            </a:extLst>
          </p:cNvPr>
          <p:cNvSpPr/>
          <p:nvPr userDrawn="1"/>
        </p:nvSpPr>
        <p:spPr>
          <a:xfrm rot="10800000">
            <a:off x="-1" y="-6728"/>
            <a:ext cx="3651642" cy="1163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0839721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ustry overview">
  <p:cSld name="Industry overview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>
            <a:spLocks noGrp="1"/>
          </p:cNvSpPr>
          <p:nvPr>
            <p:ph type="pic" idx="2"/>
          </p:nvPr>
        </p:nvSpPr>
        <p:spPr>
          <a:xfrm>
            <a:off x="455645" y="3405572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30"/>
          <p:cNvSpPr>
            <a:spLocks noGrp="1"/>
          </p:cNvSpPr>
          <p:nvPr>
            <p:ph type="pic" idx="3"/>
          </p:nvPr>
        </p:nvSpPr>
        <p:spPr>
          <a:xfrm>
            <a:off x="2264081" y="3405572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30"/>
          <p:cNvSpPr>
            <a:spLocks noGrp="1"/>
          </p:cNvSpPr>
          <p:nvPr>
            <p:ph type="pic" idx="4"/>
          </p:nvPr>
        </p:nvSpPr>
        <p:spPr>
          <a:xfrm>
            <a:off x="4072517" y="3405572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30"/>
          <p:cNvSpPr>
            <a:spLocks noGrp="1"/>
          </p:cNvSpPr>
          <p:nvPr>
            <p:ph type="pic" idx="5"/>
          </p:nvPr>
        </p:nvSpPr>
        <p:spPr>
          <a:xfrm>
            <a:off x="455645" y="4138051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30"/>
          <p:cNvSpPr>
            <a:spLocks noGrp="1"/>
          </p:cNvSpPr>
          <p:nvPr>
            <p:ph type="pic" idx="6"/>
          </p:nvPr>
        </p:nvSpPr>
        <p:spPr>
          <a:xfrm>
            <a:off x="2264081" y="4138051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30"/>
          <p:cNvSpPr>
            <a:spLocks noGrp="1"/>
          </p:cNvSpPr>
          <p:nvPr>
            <p:ph type="pic" idx="7"/>
          </p:nvPr>
        </p:nvSpPr>
        <p:spPr>
          <a:xfrm>
            <a:off x="4072517" y="4138051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0"/>
          <p:cNvSpPr>
            <a:spLocks noGrp="1"/>
          </p:cNvSpPr>
          <p:nvPr>
            <p:ph type="pic" idx="8"/>
          </p:nvPr>
        </p:nvSpPr>
        <p:spPr>
          <a:xfrm>
            <a:off x="455645" y="4881912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0"/>
          <p:cNvSpPr>
            <a:spLocks noGrp="1"/>
          </p:cNvSpPr>
          <p:nvPr>
            <p:ph type="pic" idx="9"/>
          </p:nvPr>
        </p:nvSpPr>
        <p:spPr>
          <a:xfrm>
            <a:off x="2264081" y="4881912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30"/>
          <p:cNvSpPr>
            <a:spLocks noGrp="1"/>
          </p:cNvSpPr>
          <p:nvPr>
            <p:ph type="pic" idx="13"/>
          </p:nvPr>
        </p:nvSpPr>
        <p:spPr>
          <a:xfrm>
            <a:off x="455645" y="5625773"/>
            <a:ext cx="162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body" idx="1"/>
          </p:nvPr>
        </p:nvSpPr>
        <p:spPr>
          <a:xfrm>
            <a:off x="455613" y="1651000"/>
            <a:ext cx="6545262" cy="12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4"/>
          </p:nvPr>
        </p:nvSpPr>
        <p:spPr>
          <a:xfrm>
            <a:off x="455613" y="2862901"/>
            <a:ext cx="6545262" cy="41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0"/>
          <p:cNvSpPr>
            <a:spLocks noGrp="1"/>
          </p:cNvSpPr>
          <p:nvPr>
            <p:ph type="pic" idx="15"/>
          </p:nvPr>
        </p:nvSpPr>
        <p:spPr>
          <a:xfrm>
            <a:off x="2359164" y="1831"/>
            <a:ext cx="9846125" cy="68561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2000" tIns="0" rIns="162000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7895253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5117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 | General">
  <p:cSld name="Contacts | General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/>
          <p:nvPr/>
        </p:nvSpPr>
        <p:spPr>
          <a:xfrm>
            <a:off x="0" y="0"/>
            <a:ext cx="12226925" cy="6880225"/>
          </a:xfrm>
          <a:custGeom>
            <a:avLst/>
            <a:gdLst/>
            <a:ahLst/>
            <a:cxnLst/>
            <a:rect l="l" t="t" r="r" b="b"/>
            <a:pathLst>
              <a:path w="5120" h="2879" extrusionOk="0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>
            <a:spLocks noGrp="1"/>
          </p:cNvSpPr>
          <p:nvPr>
            <p:ph type="pic" idx="2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3063875" y="2720974"/>
            <a:ext cx="3228975" cy="97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3"/>
          </p:nvPr>
        </p:nvSpPr>
        <p:spPr>
          <a:xfrm>
            <a:off x="3063875" y="3997325"/>
            <a:ext cx="3228975" cy="30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863" y="3390106"/>
            <a:ext cx="1552574" cy="1214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328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acts | General">
  <p:cSld name="1_Contacts | General"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/>
          <p:nvPr/>
        </p:nvSpPr>
        <p:spPr>
          <a:xfrm>
            <a:off x="0" y="0"/>
            <a:ext cx="12226925" cy="6880225"/>
          </a:xfrm>
          <a:custGeom>
            <a:avLst/>
            <a:gdLst/>
            <a:ahLst/>
            <a:cxnLst/>
            <a:rect l="l" t="t" r="r" b="b"/>
            <a:pathLst>
              <a:path w="5120" h="2879" extrusionOk="0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2"/>
          <p:cNvSpPr>
            <a:spLocks noGrp="1"/>
          </p:cNvSpPr>
          <p:nvPr>
            <p:ph type="pic" idx="2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3063875" y="2720974"/>
            <a:ext cx="3228975" cy="97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body" idx="3"/>
          </p:nvPr>
        </p:nvSpPr>
        <p:spPr>
          <a:xfrm>
            <a:off x="3063875" y="3997325"/>
            <a:ext cx="3228975" cy="30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7" name="Google Shape;237;p32"/>
          <p:cNvGrpSpPr/>
          <p:nvPr/>
        </p:nvGrpSpPr>
        <p:grpSpPr>
          <a:xfrm>
            <a:off x="8547100" y="3109426"/>
            <a:ext cx="1901541" cy="1423954"/>
            <a:chOff x="7064375" y="4603751"/>
            <a:chExt cx="1371600" cy="1027112"/>
          </a:xfrm>
        </p:grpSpPr>
        <p:sp>
          <p:nvSpPr>
            <p:cNvPr id="238" name="Google Shape;238;p32"/>
            <p:cNvSpPr/>
            <p:nvPr/>
          </p:nvSpPr>
          <p:spPr>
            <a:xfrm>
              <a:off x="7454900" y="4797425"/>
              <a:ext cx="981075" cy="392112"/>
            </a:xfrm>
            <a:custGeom>
              <a:avLst/>
              <a:gdLst/>
              <a:ahLst/>
              <a:cxnLst/>
              <a:rect l="l" t="t" r="r" b="b"/>
              <a:pathLst>
                <a:path w="413" h="165" extrusionOk="0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064375" y="4603751"/>
              <a:ext cx="979488" cy="392112"/>
            </a:xfrm>
            <a:custGeom>
              <a:avLst/>
              <a:gdLst/>
              <a:ahLst/>
              <a:cxnLst/>
              <a:rect l="l" t="t" r="r" b="b"/>
              <a:pathLst>
                <a:path w="413" h="165" extrusionOk="0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077075" y="5561013"/>
              <a:ext cx="42863" cy="69850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17" y="25"/>
                  </a:moveTo>
                  <a:cubicBezTo>
                    <a:pt x="17" y="26"/>
                    <a:pt x="18" y="26"/>
                    <a:pt x="18" y="27"/>
                  </a:cubicBezTo>
                  <a:cubicBezTo>
                    <a:pt x="18" y="27"/>
                    <a:pt x="17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127875" y="5561013"/>
              <a:ext cx="58738" cy="69850"/>
            </a:xfrm>
            <a:custGeom>
              <a:avLst/>
              <a:gdLst/>
              <a:ahLst/>
              <a:cxnLst/>
              <a:rect l="l" t="t" r="r" b="b"/>
              <a:pathLst>
                <a:path w="25" h="29" extrusionOk="0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199313" y="5561013"/>
              <a:ext cx="9525" cy="69850"/>
            </a:xfrm>
            <a:custGeom>
              <a:avLst/>
              <a:gdLst/>
              <a:ahLst/>
              <a:cxnLst/>
              <a:rect l="l" t="t" r="r" b="b"/>
              <a:pathLst>
                <a:path w="4" h="29" extrusionOk="0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7224713" y="5561013"/>
              <a:ext cx="47625" cy="69850"/>
            </a:xfrm>
            <a:custGeom>
              <a:avLst/>
              <a:gdLst/>
              <a:ahLst/>
              <a:cxnLst/>
              <a:rect l="l" t="t" r="r" b="b"/>
              <a:pathLst>
                <a:path w="20" h="29" extrusionOk="0">
                  <a:moveTo>
                    <a:pt x="5" y="28"/>
                  </a:moveTo>
                  <a:cubicBezTo>
                    <a:pt x="4" y="28"/>
                    <a:pt x="2" y="27"/>
                    <a:pt x="1" y="26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2" y="25"/>
                    <a:pt x="13" y="25"/>
                    <a:pt x="15" y="24"/>
                  </a:cubicBezTo>
                  <a:cubicBezTo>
                    <a:pt x="16" y="23"/>
                    <a:pt x="16" y="22"/>
                    <a:pt x="16" y="21"/>
                  </a:cubicBezTo>
                  <a:cubicBezTo>
                    <a:pt x="16" y="20"/>
                    <a:pt x="16" y="19"/>
                    <a:pt x="15" y="18"/>
                  </a:cubicBezTo>
                  <a:cubicBezTo>
                    <a:pt x="13" y="17"/>
                    <a:pt x="12" y="17"/>
                    <a:pt x="9" y="16"/>
                  </a:cubicBezTo>
                  <a:cubicBezTo>
                    <a:pt x="7" y="15"/>
                    <a:pt x="4" y="14"/>
                    <a:pt x="3" y="13"/>
                  </a:cubicBezTo>
                  <a:cubicBezTo>
                    <a:pt x="1" y="12"/>
                    <a:pt x="1" y="10"/>
                    <a:pt x="1" y="8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1"/>
                    <a:pt x="18" y="2"/>
                    <a:pt x="19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20" y="5"/>
                    <a:pt x="20" y="5"/>
                    <a:pt x="19" y="6"/>
                  </a:cubicBezTo>
                  <a:cubicBezTo>
                    <a:pt x="19" y="6"/>
                    <a:pt x="18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9" y="3"/>
                    <a:pt x="7" y="4"/>
                    <a:pt x="6" y="5"/>
                  </a:cubicBezTo>
                  <a:cubicBezTo>
                    <a:pt x="5" y="5"/>
                    <a:pt x="4" y="6"/>
                    <a:pt x="4" y="8"/>
                  </a:cubicBezTo>
                  <a:cubicBezTo>
                    <a:pt x="4" y="9"/>
                    <a:pt x="5" y="10"/>
                    <a:pt x="6" y="11"/>
                  </a:cubicBezTo>
                  <a:cubicBezTo>
                    <a:pt x="7" y="11"/>
                    <a:pt x="9" y="12"/>
                    <a:pt x="11" y="12"/>
                  </a:cubicBezTo>
                  <a:cubicBezTo>
                    <a:pt x="13" y="13"/>
                    <a:pt x="15" y="13"/>
                    <a:pt x="16" y="14"/>
                  </a:cubicBezTo>
                  <a:cubicBezTo>
                    <a:pt x="17" y="15"/>
                    <a:pt x="19" y="16"/>
                    <a:pt x="19" y="17"/>
                  </a:cubicBezTo>
                  <a:cubicBezTo>
                    <a:pt x="20" y="18"/>
                    <a:pt x="20" y="19"/>
                    <a:pt x="20" y="21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7"/>
                    <a:pt x="17" y="27"/>
                    <a:pt x="15" y="28"/>
                  </a:cubicBezTo>
                  <a:cubicBezTo>
                    <a:pt x="14" y="29"/>
                    <a:pt x="12" y="29"/>
                    <a:pt x="10" y="29"/>
                  </a:cubicBezTo>
                  <a:cubicBezTo>
                    <a:pt x="8" y="29"/>
                    <a:pt x="7" y="29"/>
                    <a:pt x="5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281863" y="5561013"/>
              <a:ext cx="60325" cy="69850"/>
            </a:xfrm>
            <a:custGeom>
              <a:avLst/>
              <a:gdLst/>
              <a:ahLst/>
              <a:cxnLst/>
              <a:rect l="l" t="t" r="r" b="b"/>
              <a:pathLst>
                <a:path w="25" h="29" extrusionOk="0">
                  <a:moveTo>
                    <a:pt x="25" y="1"/>
                  </a:moveTo>
                  <a:cubicBezTo>
                    <a:pt x="25" y="1"/>
                    <a:pt x="25" y="1"/>
                    <a:pt x="25" y="2"/>
                  </a:cubicBezTo>
                  <a:cubicBezTo>
                    <a:pt x="25" y="2"/>
                    <a:pt x="25" y="2"/>
                    <a:pt x="25" y="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24" y="0"/>
                    <a:pt x="24" y="0"/>
                    <a:pt x="25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348538" y="5561013"/>
              <a:ext cx="66675" cy="69850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5" y="11"/>
                    <a:pt x="4" y="12"/>
                    <a:pt x="4" y="14"/>
                  </a:cubicBezTo>
                  <a:cubicBezTo>
                    <a:pt x="4" y="16"/>
                    <a:pt x="5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6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419975" y="5561013"/>
              <a:ext cx="39688" cy="69850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4" y="28"/>
                  </a:moveTo>
                  <a:cubicBezTo>
                    <a:pt x="2" y="27"/>
                    <a:pt x="1" y="26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1" y="22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4" y="23"/>
                  </a:cubicBezTo>
                  <a:cubicBezTo>
                    <a:pt x="5" y="24"/>
                    <a:pt x="6" y="25"/>
                    <a:pt x="8" y="25"/>
                  </a:cubicBezTo>
                  <a:cubicBezTo>
                    <a:pt x="10" y="25"/>
                    <a:pt x="11" y="25"/>
                    <a:pt x="12" y="24"/>
                  </a:cubicBezTo>
                  <a:cubicBezTo>
                    <a:pt x="13" y="23"/>
                    <a:pt x="13" y="22"/>
                    <a:pt x="13" y="2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2"/>
                    <a:pt x="17" y="23"/>
                    <a:pt x="16" y="25"/>
                  </a:cubicBezTo>
                  <a:cubicBezTo>
                    <a:pt x="15" y="26"/>
                    <a:pt x="14" y="27"/>
                    <a:pt x="13" y="28"/>
                  </a:cubicBezTo>
                  <a:cubicBezTo>
                    <a:pt x="11" y="29"/>
                    <a:pt x="10" y="29"/>
                    <a:pt x="8" y="29"/>
                  </a:cubicBezTo>
                  <a:cubicBezTo>
                    <a:pt x="6" y="29"/>
                    <a:pt x="5" y="29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478713" y="5561013"/>
              <a:ext cx="9525" cy="69850"/>
            </a:xfrm>
            <a:custGeom>
              <a:avLst/>
              <a:gdLst/>
              <a:ahLst/>
              <a:cxnLst/>
              <a:rect l="l" t="t" r="r" b="b"/>
              <a:pathLst>
                <a:path w="4" h="29" extrusionOk="0">
                  <a:moveTo>
                    <a:pt x="3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540625" y="5561013"/>
              <a:ext cx="42863" cy="69850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17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5" y="12"/>
                    <a:pt x="15" y="13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6" y="15"/>
                    <a:pt x="16" y="15"/>
                    <a:pt x="15" y="15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596188" y="5561013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23" y="27"/>
                  </a:moveTo>
                  <a:cubicBezTo>
                    <a:pt x="23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19" y="29"/>
                    <a:pt x="19" y="2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6"/>
                    <a:pt x="23" y="26"/>
                    <a:pt x="23" y="2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656513" y="5561013"/>
              <a:ext cx="65088" cy="69850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25" y="22"/>
                  </a:moveTo>
                  <a:cubicBezTo>
                    <a:pt x="24" y="24"/>
                    <a:pt x="23" y="26"/>
                    <a:pt x="20" y="27"/>
                  </a:cubicBezTo>
                  <a:cubicBezTo>
                    <a:pt x="18" y="29"/>
                    <a:pt x="16" y="29"/>
                    <a:pt x="13" y="29"/>
                  </a:cubicBezTo>
                  <a:cubicBezTo>
                    <a:pt x="11" y="29"/>
                    <a:pt x="8" y="29"/>
                    <a:pt x="6" y="27"/>
                  </a:cubicBezTo>
                  <a:cubicBezTo>
                    <a:pt x="4" y="26"/>
                    <a:pt x="3" y="24"/>
                    <a:pt x="1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3" y="0"/>
                  </a:cubicBezTo>
                  <a:cubicBezTo>
                    <a:pt x="16" y="0"/>
                    <a:pt x="18" y="0"/>
                    <a:pt x="20" y="2"/>
                  </a:cubicBezTo>
                  <a:cubicBezTo>
                    <a:pt x="23" y="3"/>
                    <a:pt x="24" y="5"/>
                    <a:pt x="25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5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8" y="5"/>
                  </a:cubicBezTo>
                  <a:cubicBezTo>
                    <a:pt x="17" y="4"/>
                    <a:pt x="15" y="4"/>
                    <a:pt x="13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8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735888" y="5561013"/>
              <a:ext cx="57150" cy="69850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23" y="1"/>
                  </a:moveTo>
                  <a:cubicBezTo>
                    <a:pt x="23" y="1"/>
                    <a:pt x="24" y="1"/>
                    <a:pt x="24" y="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8"/>
                    <a:pt x="23" y="28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807325" y="5561013"/>
              <a:ext cx="63500" cy="69850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26" y="22"/>
                  </a:moveTo>
                  <a:cubicBezTo>
                    <a:pt x="24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6" y="27"/>
                  </a:cubicBezTo>
                  <a:cubicBezTo>
                    <a:pt x="4" y="26"/>
                    <a:pt x="3" y="24"/>
                    <a:pt x="2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2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4" y="5"/>
                    <a:pt x="26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5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5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888288" y="5561013"/>
              <a:ext cx="60325" cy="69850"/>
            </a:xfrm>
            <a:custGeom>
              <a:avLst/>
              <a:gdLst/>
              <a:ahLst/>
              <a:cxnLst/>
              <a:rect l="l" t="t" r="r" b="b"/>
              <a:pathLst>
                <a:path w="26" h="29" extrusionOk="0">
                  <a:moveTo>
                    <a:pt x="26" y="1"/>
                  </a:moveTo>
                  <a:cubicBezTo>
                    <a:pt x="26" y="1"/>
                    <a:pt x="26" y="2"/>
                    <a:pt x="26" y="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8"/>
                    <a:pt x="26" y="28"/>
                  </a:cubicBezTo>
                  <a:cubicBezTo>
                    <a:pt x="26" y="29"/>
                    <a:pt x="25" y="29"/>
                    <a:pt x="24" y="29"/>
                  </a:cubicBezTo>
                  <a:cubicBezTo>
                    <a:pt x="24" y="29"/>
                    <a:pt x="23" y="29"/>
                    <a:pt x="23" y="28"/>
                  </a:cubicBezTo>
                  <a:cubicBezTo>
                    <a:pt x="23" y="28"/>
                    <a:pt x="22" y="27"/>
                    <a:pt x="22" y="2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3" y="21"/>
                    <a:pt x="13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2" y="20"/>
                    <a:pt x="12" y="20"/>
                    <a:pt x="11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6" y="0"/>
                    <a:pt x="26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967663" y="5561013"/>
              <a:ext cx="9525" cy="69850"/>
            </a:xfrm>
            <a:custGeom>
              <a:avLst/>
              <a:gdLst/>
              <a:ahLst/>
              <a:cxnLst/>
              <a:rect l="l" t="t" r="r" b="b"/>
              <a:pathLst>
                <a:path w="4" h="29" extrusionOk="0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996238" y="5561013"/>
              <a:ext cx="55563" cy="69850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8086725" y="5545138"/>
              <a:ext cx="12700" cy="952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8070850" y="5561013"/>
              <a:ext cx="42863" cy="69850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18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8" y="28"/>
                  </a:cubicBezTo>
                  <a:cubicBezTo>
                    <a:pt x="17" y="29"/>
                    <a:pt x="17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6" y="12"/>
                    <a:pt x="16" y="13"/>
                  </a:cubicBezTo>
                  <a:cubicBezTo>
                    <a:pt x="16" y="13"/>
                    <a:pt x="17" y="14"/>
                    <a:pt x="17" y="14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6" y="16"/>
                    <a:pt x="15" y="16"/>
                    <a:pt x="1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8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8156575" y="5561013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22" y="26"/>
                  </a:moveTo>
                  <a:cubicBezTo>
                    <a:pt x="22" y="26"/>
                    <a:pt x="22" y="26"/>
                    <a:pt x="22" y="27"/>
                  </a:cubicBezTo>
                  <a:cubicBezTo>
                    <a:pt x="22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2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8215313" y="5561013"/>
              <a:ext cx="66675" cy="69850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7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1" y="4"/>
                    <a:pt x="9" y="5"/>
                  </a:cubicBezTo>
                  <a:cubicBezTo>
                    <a:pt x="8" y="6"/>
                    <a:pt x="7" y="7"/>
                    <a:pt x="6" y="9"/>
                  </a:cubicBezTo>
                  <a:cubicBezTo>
                    <a:pt x="5" y="11"/>
                    <a:pt x="5" y="12"/>
                    <a:pt x="5" y="14"/>
                  </a:cubicBezTo>
                  <a:cubicBezTo>
                    <a:pt x="5" y="16"/>
                    <a:pt x="5" y="18"/>
                    <a:pt x="6" y="20"/>
                  </a:cubicBezTo>
                  <a:cubicBezTo>
                    <a:pt x="7" y="22"/>
                    <a:pt x="8" y="23"/>
                    <a:pt x="9" y="24"/>
                  </a:cubicBezTo>
                  <a:cubicBezTo>
                    <a:pt x="11" y="25"/>
                    <a:pt x="12" y="25"/>
                    <a:pt x="14" y="25"/>
                  </a:cubicBezTo>
                  <a:cubicBezTo>
                    <a:pt x="16" y="25"/>
                    <a:pt x="18" y="25"/>
                    <a:pt x="19" y="24"/>
                  </a:cubicBezTo>
                  <a:cubicBezTo>
                    <a:pt x="21" y="23"/>
                    <a:pt x="22" y="22"/>
                    <a:pt x="22" y="20"/>
                  </a:cubicBezTo>
                  <a:cubicBezTo>
                    <a:pt x="23" y="18"/>
                    <a:pt x="24" y="16"/>
                    <a:pt x="24" y="14"/>
                  </a:cubicBezTo>
                  <a:cubicBezTo>
                    <a:pt x="24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8296275" y="5561013"/>
              <a:ext cx="53975" cy="69850"/>
            </a:xfrm>
            <a:custGeom>
              <a:avLst/>
              <a:gdLst/>
              <a:ahLst/>
              <a:cxnLst/>
              <a:rect l="l" t="t" r="r" b="b"/>
              <a:pathLst>
                <a:path w="23" h="29" extrusionOk="0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8362950" y="5561013"/>
              <a:ext cx="58738" cy="69850"/>
            </a:xfrm>
            <a:custGeom>
              <a:avLst/>
              <a:gdLst/>
              <a:ahLst/>
              <a:cxnLst/>
              <a:rect l="l" t="t" r="r" b="b"/>
              <a:pathLst>
                <a:path w="25" h="29" extrusionOk="0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7077075" y="5326063"/>
              <a:ext cx="138113" cy="180975"/>
            </a:xfrm>
            <a:custGeom>
              <a:avLst/>
              <a:gdLst/>
              <a:ahLst/>
              <a:cxnLst/>
              <a:rect l="l" t="t" r="r" b="b"/>
              <a:pathLst>
                <a:path w="58" h="76" extrusionOk="0">
                  <a:moveTo>
                    <a:pt x="58" y="70"/>
                  </a:moveTo>
                  <a:cubicBezTo>
                    <a:pt x="58" y="72"/>
                    <a:pt x="57" y="73"/>
                    <a:pt x="56" y="74"/>
                  </a:cubicBezTo>
                  <a:cubicBezTo>
                    <a:pt x="55" y="75"/>
                    <a:pt x="54" y="76"/>
                    <a:pt x="52" y="76"/>
                  </a:cubicBezTo>
                  <a:cubicBezTo>
                    <a:pt x="51" y="76"/>
                    <a:pt x="50" y="75"/>
                    <a:pt x="48" y="7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72"/>
                    <a:pt x="10" y="73"/>
                    <a:pt x="9" y="74"/>
                  </a:cubicBezTo>
                  <a:cubicBezTo>
                    <a:pt x="8" y="75"/>
                    <a:pt x="7" y="76"/>
                    <a:pt x="5" y="76"/>
                  </a:cubicBezTo>
                  <a:cubicBezTo>
                    <a:pt x="4" y="76"/>
                    <a:pt x="2" y="75"/>
                    <a:pt x="1" y="74"/>
                  </a:cubicBezTo>
                  <a:cubicBezTo>
                    <a:pt x="0" y="73"/>
                    <a:pt x="0" y="72"/>
                    <a:pt x="0" y="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8" y="1"/>
                    <a:pt x="9" y="2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4" y="0"/>
                    <a:pt x="55" y="1"/>
                    <a:pt x="56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6"/>
                    <a:pt x="57" y="8"/>
                    <a:pt x="56" y="9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8" y="68"/>
                    <a:pt x="58" y="69"/>
                    <a:pt x="58" y="7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243763" y="5327650"/>
              <a:ext cx="112713" cy="179387"/>
            </a:xfrm>
            <a:custGeom>
              <a:avLst/>
              <a:gdLst/>
              <a:ahLst/>
              <a:cxnLst/>
              <a:rect l="l" t="t" r="r" b="b"/>
              <a:pathLst>
                <a:path w="47" h="75" extrusionOk="0">
                  <a:moveTo>
                    <a:pt x="45" y="66"/>
                  </a:moveTo>
                  <a:cubicBezTo>
                    <a:pt x="46" y="67"/>
                    <a:pt x="47" y="68"/>
                    <a:pt x="47" y="70"/>
                  </a:cubicBezTo>
                  <a:cubicBezTo>
                    <a:pt x="47" y="71"/>
                    <a:pt x="46" y="72"/>
                    <a:pt x="45" y="73"/>
                  </a:cubicBezTo>
                  <a:cubicBezTo>
                    <a:pt x="45" y="74"/>
                    <a:pt x="43" y="75"/>
                    <a:pt x="4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5"/>
                    <a:pt x="45" y="65"/>
                    <a:pt x="45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377113" y="5326063"/>
              <a:ext cx="153988" cy="180975"/>
            </a:xfrm>
            <a:custGeom>
              <a:avLst/>
              <a:gdLst/>
              <a:ahLst/>
              <a:cxnLst/>
              <a:rect l="l" t="t" r="r" b="b"/>
              <a:pathLst>
                <a:path w="65" h="76" extrusionOk="0">
                  <a:moveTo>
                    <a:pt x="65" y="71"/>
                  </a:moveTo>
                  <a:cubicBezTo>
                    <a:pt x="65" y="72"/>
                    <a:pt x="64" y="74"/>
                    <a:pt x="63" y="75"/>
                  </a:cubicBezTo>
                  <a:cubicBezTo>
                    <a:pt x="62" y="75"/>
                    <a:pt x="61" y="76"/>
                    <a:pt x="60" y="76"/>
                  </a:cubicBezTo>
                  <a:cubicBezTo>
                    <a:pt x="59" y="76"/>
                    <a:pt x="58" y="76"/>
                    <a:pt x="57" y="75"/>
                  </a:cubicBezTo>
                  <a:cubicBezTo>
                    <a:pt x="56" y="74"/>
                    <a:pt x="56" y="74"/>
                    <a:pt x="55" y="72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8" y="74"/>
                    <a:pt x="7" y="75"/>
                  </a:cubicBezTo>
                  <a:cubicBezTo>
                    <a:pt x="6" y="76"/>
                    <a:pt x="6" y="76"/>
                    <a:pt x="5" y="76"/>
                  </a:cubicBezTo>
                  <a:cubicBezTo>
                    <a:pt x="3" y="76"/>
                    <a:pt x="2" y="76"/>
                    <a:pt x="1" y="75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71"/>
                    <a:pt x="0" y="71"/>
                    <a:pt x="0" y="7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2"/>
                    <a:pt x="29" y="2"/>
                    <a:pt x="30" y="1"/>
                  </a:cubicBezTo>
                  <a:cubicBezTo>
                    <a:pt x="30" y="0"/>
                    <a:pt x="31" y="0"/>
                    <a:pt x="33" y="0"/>
                  </a:cubicBezTo>
                  <a:cubicBezTo>
                    <a:pt x="34" y="0"/>
                    <a:pt x="35" y="1"/>
                    <a:pt x="35" y="1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70"/>
                    <a:pt x="65" y="70"/>
                    <a:pt x="65" y="71"/>
                  </a:cubicBezTo>
                  <a:close/>
                  <a:moveTo>
                    <a:pt x="20" y="47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32" y="17"/>
                    <a:pt x="32" y="17"/>
                    <a:pt x="32" y="17"/>
                  </a:cubicBezTo>
                  <a:lnTo>
                    <a:pt x="20" y="47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558088" y="5327650"/>
              <a:ext cx="25400" cy="179387"/>
            </a:xfrm>
            <a:custGeom>
              <a:avLst/>
              <a:gdLst/>
              <a:ahLst/>
              <a:cxnLst/>
              <a:rect l="l" t="t" r="r" b="b"/>
              <a:pathLst>
                <a:path w="11" h="75" extrusionOk="0">
                  <a:moveTo>
                    <a:pt x="9" y="73"/>
                  </a:moveTo>
                  <a:cubicBezTo>
                    <a:pt x="8" y="74"/>
                    <a:pt x="7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1"/>
                    <a:pt x="10" y="72"/>
                    <a:pt x="9" y="73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29525" y="5327650"/>
              <a:ext cx="120650" cy="179387"/>
            </a:xfrm>
            <a:custGeom>
              <a:avLst/>
              <a:gdLst/>
              <a:ahLst/>
              <a:cxnLst/>
              <a:rect l="l" t="t" r="r" b="b"/>
              <a:pathLst>
                <a:path w="51" h="75" extrusionOk="0">
                  <a:moveTo>
                    <a:pt x="41" y="3"/>
                  </a:moveTo>
                  <a:cubicBezTo>
                    <a:pt x="44" y="5"/>
                    <a:pt x="46" y="7"/>
                    <a:pt x="48" y="11"/>
                  </a:cubicBezTo>
                  <a:cubicBezTo>
                    <a:pt x="50" y="14"/>
                    <a:pt x="51" y="18"/>
                    <a:pt x="51" y="23"/>
                  </a:cubicBezTo>
                  <a:cubicBezTo>
                    <a:pt x="51" y="27"/>
                    <a:pt x="50" y="31"/>
                    <a:pt x="48" y="34"/>
                  </a:cubicBezTo>
                  <a:cubicBezTo>
                    <a:pt x="46" y="38"/>
                    <a:pt x="44" y="41"/>
                    <a:pt x="41" y="43"/>
                  </a:cubicBezTo>
                  <a:cubicBezTo>
                    <a:pt x="37" y="45"/>
                    <a:pt x="34" y="46"/>
                    <a:pt x="3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10" y="71"/>
                    <a:pt x="9" y="72"/>
                    <a:pt x="9" y="73"/>
                  </a:cubicBezTo>
                  <a:cubicBezTo>
                    <a:pt x="8" y="74"/>
                    <a:pt x="6" y="75"/>
                    <a:pt x="5" y="75"/>
                  </a:cubicBezTo>
                  <a:cubicBezTo>
                    <a:pt x="4" y="75"/>
                    <a:pt x="2" y="74"/>
                    <a:pt x="1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7" y="1"/>
                    <a:pt x="41" y="3"/>
                  </a:cubicBezTo>
                  <a:close/>
                  <a:moveTo>
                    <a:pt x="35" y="34"/>
                  </a:moveTo>
                  <a:cubicBezTo>
                    <a:pt x="37" y="33"/>
                    <a:pt x="38" y="31"/>
                    <a:pt x="39" y="29"/>
                  </a:cubicBezTo>
                  <a:cubicBezTo>
                    <a:pt x="40" y="27"/>
                    <a:pt x="41" y="25"/>
                    <a:pt x="41" y="23"/>
                  </a:cubicBezTo>
                  <a:cubicBezTo>
                    <a:pt x="41" y="19"/>
                    <a:pt x="40" y="16"/>
                    <a:pt x="38" y="13"/>
                  </a:cubicBezTo>
                  <a:cubicBezTo>
                    <a:pt x="36" y="11"/>
                    <a:pt x="33" y="9"/>
                    <a:pt x="3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6"/>
                    <a:pt x="34" y="35"/>
                    <a:pt x="35" y="3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923213" y="5327650"/>
              <a:ext cx="152400" cy="179387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49" y="5"/>
                  </a:moveTo>
                  <a:cubicBezTo>
                    <a:pt x="54" y="8"/>
                    <a:pt x="58" y="13"/>
                    <a:pt x="60" y="18"/>
                  </a:cubicBezTo>
                  <a:cubicBezTo>
                    <a:pt x="62" y="24"/>
                    <a:pt x="64" y="30"/>
                    <a:pt x="64" y="37"/>
                  </a:cubicBezTo>
                  <a:cubicBezTo>
                    <a:pt x="64" y="44"/>
                    <a:pt x="62" y="50"/>
                    <a:pt x="60" y="56"/>
                  </a:cubicBezTo>
                  <a:cubicBezTo>
                    <a:pt x="58" y="62"/>
                    <a:pt x="54" y="66"/>
                    <a:pt x="49" y="70"/>
                  </a:cubicBezTo>
                  <a:cubicBezTo>
                    <a:pt x="44" y="73"/>
                    <a:pt x="39" y="75"/>
                    <a:pt x="3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9" y="0"/>
                    <a:pt x="44" y="1"/>
                    <a:pt x="49" y="5"/>
                  </a:cubicBezTo>
                  <a:close/>
                  <a:moveTo>
                    <a:pt x="47" y="57"/>
                  </a:moveTo>
                  <a:cubicBezTo>
                    <a:pt x="51" y="52"/>
                    <a:pt x="53" y="45"/>
                    <a:pt x="53" y="37"/>
                  </a:cubicBezTo>
                  <a:cubicBezTo>
                    <a:pt x="53" y="29"/>
                    <a:pt x="51" y="22"/>
                    <a:pt x="47" y="17"/>
                  </a:cubicBezTo>
                  <a:cubicBezTo>
                    <a:pt x="44" y="12"/>
                    <a:pt x="38" y="9"/>
                    <a:pt x="3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8" y="65"/>
                    <a:pt x="44" y="62"/>
                    <a:pt x="47" y="5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8101013" y="5326063"/>
              <a:ext cx="171450" cy="182562"/>
            </a:xfrm>
            <a:custGeom>
              <a:avLst/>
              <a:gdLst/>
              <a:ahLst/>
              <a:cxnLst/>
              <a:rect l="l" t="t" r="r" b="b"/>
              <a:pathLst>
                <a:path w="72" h="77" extrusionOk="0">
                  <a:moveTo>
                    <a:pt x="68" y="58"/>
                  </a:moveTo>
                  <a:cubicBezTo>
                    <a:pt x="64" y="64"/>
                    <a:pt x="60" y="68"/>
                    <a:pt x="55" y="72"/>
                  </a:cubicBezTo>
                  <a:cubicBezTo>
                    <a:pt x="49" y="75"/>
                    <a:pt x="43" y="77"/>
                    <a:pt x="36" y="77"/>
                  </a:cubicBezTo>
                  <a:cubicBezTo>
                    <a:pt x="29" y="77"/>
                    <a:pt x="23" y="75"/>
                    <a:pt x="17" y="72"/>
                  </a:cubicBezTo>
                  <a:cubicBezTo>
                    <a:pt x="12" y="68"/>
                    <a:pt x="8" y="64"/>
                    <a:pt x="4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1"/>
                    <a:pt x="1" y="24"/>
                    <a:pt x="4" y="18"/>
                  </a:cubicBezTo>
                  <a:cubicBezTo>
                    <a:pt x="8" y="13"/>
                    <a:pt x="12" y="8"/>
                    <a:pt x="17" y="5"/>
                  </a:cubicBezTo>
                  <a:cubicBezTo>
                    <a:pt x="23" y="1"/>
                    <a:pt x="29" y="0"/>
                    <a:pt x="36" y="0"/>
                  </a:cubicBezTo>
                  <a:cubicBezTo>
                    <a:pt x="43" y="0"/>
                    <a:pt x="49" y="1"/>
                    <a:pt x="55" y="5"/>
                  </a:cubicBezTo>
                  <a:cubicBezTo>
                    <a:pt x="60" y="8"/>
                    <a:pt x="64" y="13"/>
                    <a:pt x="68" y="18"/>
                  </a:cubicBezTo>
                  <a:cubicBezTo>
                    <a:pt x="71" y="24"/>
                    <a:pt x="72" y="31"/>
                    <a:pt x="72" y="38"/>
                  </a:cubicBezTo>
                  <a:cubicBezTo>
                    <a:pt x="72" y="45"/>
                    <a:pt x="71" y="52"/>
                    <a:pt x="68" y="58"/>
                  </a:cubicBezTo>
                  <a:close/>
                  <a:moveTo>
                    <a:pt x="58" y="24"/>
                  </a:moveTo>
                  <a:cubicBezTo>
                    <a:pt x="56" y="19"/>
                    <a:pt x="53" y="16"/>
                    <a:pt x="49" y="13"/>
                  </a:cubicBezTo>
                  <a:cubicBezTo>
                    <a:pt x="45" y="11"/>
                    <a:pt x="41" y="10"/>
                    <a:pt x="36" y="10"/>
                  </a:cubicBezTo>
                  <a:cubicBezTo>
                    <a:pt x="31" y="10"/>
                    <a:pt x="27" y="11"/>
                    <a:pt x="23" y="13"/>
                  </a:cubicBezTo>
                  <a:cubicBezTo>
                    <a:pt x="19" y="16"/>
                    <a:pt x="16" y="19"/>
                    <a:pt x="14" y="23"/>
                  </a:cubicBezTo>
                  <a:cubicBezTo>
                    <a:pt x="12" y="28"/>
                    <a:pt x="11" y="33"/>
                    <a:pt x="11" y="38"/>
                  </a:cubicBezTo>
                  <a:cubicBezTo>
                    <a:pt x="11" y="43"/>
                    <a:pt x="12" y="48"/>
                    <a:pt x="14" y="53"/>
                  </a:cubicBezTo>
                  <a:cubicBezTo>
                    <a:pt x="16" y="57"/>
                    <a:pt x="19" y="60"/>
                    <a:pt x="23" y="63"/>
                  </a:cubicBezTo>
                  <a:cubicBezTo>
                    <a:pt x="27" y="65"/>
                    <a:pt x="31" y="66"/>
                    <a:pt x="36" y="66"/>
                  </a:cubicBezTo>
                  <a:cubicBezTo>
                    <a:pt x="41" y="66"/>
                    <a:pt x="45" y="65"/>
                    <a:pt x="49" y="63"/>
                  </a:cubicBezTo>
                  <a:cubicBezTo>
                    <a:pt x="53" y="60"/>
                    <a:pt x="56" y="57"/>
                    <a:pt x="58" y="53"/>
                  </a:cubicBezTo>
                  <a:cubicBezTo>
                    <a:pt x="60" y="48"/>
                    <a:pt x="61" y="43"/>
                    <a:pt x="61" y="38"/>
                  </a:cubicBezTo>
                  <a:cubicBezTo>
                    <a:pt x="61" y="33"/>
                    <a:pt x="60" y="28"/>
                    <a:pt x="58" y="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8293100" y="5326063"/>
              <a:ext cx="128588" cy="182562"/>
            </a:xfrm>
            <a:custGeom>
              <a:avLst/>
              <a:gdLst/>
              <a:ahLst/>
              <a:cxnLst/>
              <a:rect l="l" t="t" r="r" b="b"/>
              <a:pathLst>
                <a:path w="54" h="77" extrusionOk="0">
                  <a:moveTo>
                    <a:pt x="14" y="74"/>
                  </a:moveTo>
                  <a:cubicBezTo>
                    <a:pt x="10" y="73"/>
                    <a:pt x="6" y="71"/>
                    <a:pt x="3" y="67"/>
                  </a:cubicBezTo>
                  <a:cubicBezTo>
                    <a:pt x="1" y="66"/>
                    <a:pt x="0" y="65"/>
                    <a:pt x="0" y="63"/>
                  </a:cubicBezTo>
                  <a:cubicBezTo>
                    <a:pt x="0" y="62"/>
                    <a:pt x="1" y="61"/>
                    <a:pt x="2" y="59"/>
                  </a:cubicBezTo>
                  <a:cubicBezTo>
                    <a:pt x="3" y="58"/>
                    <a:pt x="4" y="58"/>
                    <a:pt x="5" y="58"/>
                  </a:cubicBezTo>
                  <a:cubicBezTo>
                    <a:pt x="7" y="58"/>
                    <a:pt x="8" y="58"/>
                    <a:pt x="8" y="59"/>
                  </a:cubicBezTo>
                  <a:cubicBezTo>
                    <a:pt x="11" y="62"/>
                    <a:pt x="14" y="64"/>
                    <a:pt x="17" y="65"/>
                  </a:cubicBezTo>
                  <a:cubicBezTo>
                    <a:pt x="20" y="66"/>
                    <a:pt x="24" y="67"/>
                    <a:pt x="28" y="67"/>
                  </a:cubicBezTo>
                  <a:cubicBezTo>
                    <a:pt x="32" y="67"/>
                    <a:pt x="36" y="66"/>
                    <a:pt x="39" y="64"/>
                  </a:cubicBezTo>
                  <a:cubicBezTo>
                    <a:pt x="42" y="62"/>
                    <a:pt x="44" y="59"/>
                    <a:pt x="44" y="56"/>
                  </a:cubicBezTo>
                  <a:cubicBezTo>
                    <a:pt x="44" y="52"/>
                    <a:pt x="42" y="49"/>
                    <a:pt x="39" y="47"/>
                  </a:cubicBezTo>
                  <a:cubicBezTo>
                    <a:pt x="36" y="45"/>
                    <a:pt x="31" y="44"/>
                    <a:pt x="25" y="42"/>
                  </a:cubicBezTo>
                  <a:cubicBezTo>
                    <a:pt x="18" y="41"/>
                    <a:pt x="12" y="38"/>
                    <a:pt x="8" y="35"/>
                  </a:cubicBezTo>
                  <a:cubicBezTo>
                    <a:pt x="4" y="31"/>
                    <a:pt x="2" y="27"/>
                    <a:pt x="2" y="21"/>
                  </a:cubicBezTo>
                  <a:cubicBezTo>
                    <a:pt x="2" y="16"/>
                    <a:pt x="3" y="13"/>
                    <a:pt x="6" y="9"/>
                  </a:cubicBezTo>
                  <a:cubicBezTo>
                    <a:pt x="8" y="6"/>
                    <a:pt x="11" y="4"/>
                    <a:pt x="15" y="2"/>
                  </a:cubicBezTo>
                  <a:cubicBezTo>
                    <a:pt x="19" y="0"/>
                    <a:pt x="23" y="0"/>
                    <a:pt x="28" y="0"/>
                  </a:cubicBezTo>
                  <a:cubicBezTo>
                    <a:pt x="33" y="0"/>
                    <a:pt x="37" y="0"/>
                    <a:pt x="41" y="2"/>
                  </a:cubicBezTo>
                  <a:cubicBezTo>
                    <a:pt x="45" y="3"/>
                    <a:pt x="48" y="5"/>
                    <a:pt x="50" y="7"/>
                  </a:cubicBezTo>
                  <a:cubicBezTo>
                    <a:pt x="52" y="9"/>
                    <a:pt x="53" y="10"/>
                    <a:pt x="53" y="12"/>
                  </a:cubicBezTo>
                  <a:cubicBezTo>
                    <a:pt x="53" y="13"/>
                    <a:pt x="52" y="14"/>
                    <a:pt x="51" y="15"/>
                  </a:cubicBezTo>
                  <a:cubicBezTo>
                    <a:pt x="50" y="16"/>
                    <a:pt x="49" y="17"/>
                    <a:pt x="48" y="17"/>
                  </a:cubicBezTo>
                  <a:cubicBezTo>
                    <a:pt x="47" y="17"/>
                    <a:pt x="46" y="17"/>
                    <a:pt x="45" y="16"/>
                  </a:cubicBezTo>
                  <a:cubicBezTo>
                    <a:pt x="43" y="14"/>
                    <a:pt x="41" y="13"/>
                    <a:pt x="38" y="11"/>
                  </a:cubicBezTo>
                  <a:cubicBezTo>
                    <a:pt x="34" y="10"/>
                    <a:pt x="31" y="9"/>
                    <a:pt x="28" y="9"/>
                  </a:cubicBezTo>
                  <a:cubicBezTo>
                    <a:pt x="23" y="9"/>
                    <a:pt x="20" y="10"/>
                    <a:pt x="17" y="12"/>
                  </a:cubicBezTo>
                  <a:cubicBezTo>
                    <a:pt x="14" y="14"/>
                    <a:pt x="12" y="17"/>
                    <a:pt x="12" y="20"/>
                  </a:cubicBezTo>
                  <a:cubicBezTo>
                    <a:pt x="12" y="24"/>
                    <a:pt x="14" y="26"/>
                    <a:pt x="17" y="28"/>
                  </a:cubicBezTo>
                  <a:cubicBezTo>
                    <a:pt x="20" y="30"/>
                    <a:pt x="24" y="32"/>
                    <a:pt x="29" y="33"/>
                  </a:cubicBezTo>
                  <a:cubicBezTo>
                    <a:pt x="35" y="34"/>
                    <a:pt x="39" y="35"/>
                    <a:pt x="43" y="37"/>
                  </a:cubicBezTo>
                  <a:cubicBezTo>
                    <a:pt x="46" y="39"/>
                    <a:pt x="49" y="41"/>
                    <a:pt x="51" y="44"/>
                  </a:cubicBezTo>
                  <a:cubicBezTo>
                    <a:pt x="53" y="47"/>
                    <a:pt x="54" y="51"/>
                    <a:pt x="54" y="55"/>
                  </a:cubicBezTo>
                  <a:cubicBezTo>
                    <a:pt x="54" y="60"/>
                    <a:pt x="53" y="63"/>
                    <a:pt x="51" y="66"/>
                  </a:cubicBezTo>
                  <a:cubicBezTo>
                    <a:pt x="48" y="70"/>
                    <a:pt x="45" y="72"/>
                    <a:pt x="41" y="74"/>
                  </a:cubicBezTo>
                  <a:cubicBezTo>
                    <a:pt x="37" y="76"/>
                    <a:pt x="33" y="77"/>
                    <a:pt x="28" y="77"/>
                  </a:cubicBezTo>
                  <a:cubicBezTo>
                    <a:pt x="23" y="77"/>
                    <a:pt x="18" y="76"/>
                    <a:pt x="14" y="7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780338" y="5327650"/>
              <a:ext cx="112713" cy="179387"/>
            </a:xfrm>
            <a:custGeom>
              <a:avLst/>
              <a:gdLst/>
              <a:ahLst/>
              <a:cxnLst/>
              <a:rect l="l" t="t" r="r" b="b"/>
              <a:pathLst>
                <a:path w="47" h="75" extrusionOk="0">
                  <a:moveTo>
                    <a:pt x="46" y="66"/>
                  </a:moveTo>
                  <a:cubicBezTo>
                    <a:pt x="47" y="67"/>
                    <a:pt x="47" y="68"/>
                    <a:pt x="47" y="70"/>
                  </a:cubicBezTo>
                  <a:cubicBezTo>
                    <a:pt x="47" y="71"/>
                    <a:pt x="47" y="72"/>
                    <a:pt x="46" y="73"/>
                  </a:cubicBezTo>
                  <a:cubicBezTo>
                    <a:pt x="45" y="74"/>
                    <a:pt x="44" y="75"/>
                    <a:pt x="42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3" y="75"/>
                    <a:pt x="2" y="74"/>
                    <a:pt x="1" y="73"/>
                  </a:cubicBezTo>
                  <a:cubicBezTo>
                    <a:pt x="0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7" y="6"/>
                    <a:pt x="47" y="7"/>
                    <a:pt x="46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9" y="31"/>
                    <a:pt x="40" y="32"/>
                    <a:pt x="41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8"/>
                    <a:pt x="42" y="39"/>
                    <a:pt x="41" y="40"/>
                  </a:cubicBezTo>
                  <a:cubicBezTo>
                    <a:pt x="40" y="41"/>
                    <a:pt x="39" y="41"/>
                    <a:pt x="37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5"/>
                    <a:pt x="45" y="65"/>
                    <a:pt x="46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821613" y="5283200"/>
              <a:ext cx="30163" cy="2857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32"/>
          <p:cNvSpPr txBox="1">
            <a:spLocks noGrp="1"/>
          </p:cNvSpPr>
          <p:nvPr>
            <p:ph type="title"/>
          </p:nvPr>
        </p:nvSpPr>
        <p:spPr>
          <a:xfrm>
            <a:off x="949356" y="1628283"/>
            <a:ext cx="5343493" cy="52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5101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 | QR code">
  <p:cSld name="Contacts | QR code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/>
          <p:nvPr/>
        </p:nvSpPr>
        <p:spPr>
          <a:xfrm>
            <a:off x="0" y="0"/>
            <a:ext cx="12226925" cy="6880225"/>
          </a:xfrm>
          <a:custGeom>
            <a:avLst/>
            <a:gdLst/>
            <a:ahLst/>
            <a:cxnLst/>
            <a:rect l="l" t="t" r="r" b="b"/>
            <a:pathLst>
              <a:path w="5120" h="2879" extrusionOk="0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3"/>
          <p:cNvSpPr>
            <a:spLocks noGrp="1"/>
          </p:cNvSpPr>
          <p:nvPr>
            <p:ph type="pic" idx="2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33"/>
          <p:cNvSpPr txBox="1">
            <a:spLocks noGrp="1"/>
          </p:cNvSpPr>
          <p:nvPr>
            <p:ph type="body" idx="1"/>
          </p:nvPr>
        </p:nvSpPr>
        <p:spPr>
          <a:xfrm>
            <a:off x="3063875" y="2720974"/>
            <a:ext cx="3228975" cy="97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body" idx="3"/>
          </p:nvPr>
        </p:nvSpPr>
        <p:spPr>
          <a:xfrm>
            <a:off x="3063875" y="3997325"/>
            <a:ext cx="3228975" cy="30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1357" y="2718344"/>
            <a:ext cx="1958340" cy="19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>
            <a:spLocks noGrp="1"/>
          </p:cNvSpPr>
          <p:nvPr>
            <p:ph type="title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33"/>
          <p:cNvGrpSpPr/>
          <p:nvPr/>
        </p:nvGrpSpPr>
        <p:grpSpPr>
          <a:xfrm>
            <a:off x="949356" y="5017987"/>
            <a:ext cx="1353826" cy="1064053"/>
            <a:chOff x="7378700" y="7205663"/>
            <a:chExt cx="1379538" cy="1084262"/>
          </a:xfrm>
        </p:grpSpPr>
        <p:sp>
          <p:nvSpPr>
            <p:cNvPr id="281" name="Google Shape;281;p33"/>
            <p:cNvSpPr/>
            <p:nvPr/>
          </p:nvSpPr>
          <p:spPr>
            <a:xfrm>
              <a:off x="7772400" y="7400925"/>
              <a:ext cx="985838" cy="393700"/>
            </a:xfrm>
            <a:custGeom>
              <a:avLst/>
              <a:gdLst/>
              <a:ahLst/>
              <a:cxnLst/>
              <a:rect l="l" t="t" r="r" b="b"/>
              <a:pathLst>
                <a:path w="413" h="165" extrusionOk="0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7378700" y="7205663"/>
              <a:ext cx="985838" cy="393700"/>
            </a:xfrm>
            <a:custGeom>
              <a:avLst/>
              <a:gdLst/>
              <a:ahLst/>
              <a:cxnLst/>
              <a:rect l="l" t="t" r="r" b="b"/>
              <a:pathLst>
                <a:path w="413" h="165" extrusionOk="0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7392988" y="7939088"/>
              <a:ext cx="158750" cy="207963"/>
            </a:xfrm>
            <a:custGeom>
              <a:avLst/>
              <a:gdLst/>
              <a:ahLst/>
              <a:cxnLst/>
              <a:rect l="l" t="t" r="r" b="b"/>
              <a:pathLst>
                <a:path w="67" h="87" extrusionOk="0">
                  <a:moveTo>
                    <a:pt x="67" y="81"/>
                  </a:moveTo>
                  <a:cubicBezTo>
                    <a:pt x="67" y="83"/>
                    <a:pt x="66" y="84"/>
                    <a:pt x="65" y="86"/>
                  </a:cubicBezTo>
                  <a:cubicBezTo>
                    <a:pt x="64" y="87"/>
                    <a:pt x="62" y="87"/>
                    <a:pt x="60" y="87"/>
                  </a:cubicBezTo>
                  <a:cubicBezTo>
                    <a:pt x="59" y="87"/>
                    <a:pt x="57" y="87"/>
                    <a:pt x="56" y="8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2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2" y="0"/>
                    <a:pt x="64" y="1"/>
                    <a:pt x="65" y="2"/>
                  </a:cubicBezTo>
                  <a:cubicBezTo>
                    <a:pt x="66" y="3"/>
                    <a:pt x="66" y="5"/>
                    <a:pt x="66" y="6"/>
                  </a:cubicBezTo>
                  <a:cubicBezTo>
                    <a:pt x="66" y="7"/>
                    <a:pt x="66" y="8"/>
                    <a:pt x="64" y="10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7" y="78"/>
                    <a:pt x="67" y="80"/>
                    <a:pt x="67" y="8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7585075" y="7939088"/>
              <a:ext cx="130175" cy="207963"/>
            </a:xfrm>
            <a:custGeom>
              <a:avLst/>
              <a:gdLst/>
              <a:ahLst/>
              <a:cxnLst/>
              <a:rect l="l" t="t" r="r" b="b"/>
              <a:pathLst>
                <a:path w="54" h="87" extrusionOk="0">
                  <a:moveTo>
                    <a:pt x="52" y="77"/>
                  </a:moveTo>
                  <a:cubicBezTo>
                    <a:pt x="54" y="78"/>
                    <a:pt x="54" y="80"/>
                    <a:pt x="54" y="81"/>
                  </a:cubicBezTo>
                  <a:cubicBezTo>
                    <a:pt x="54" y="83"/>
                    <a:pt x="54" y="84"/>
                    <a:pt x="52" y="85"/>
                  </a:cubicBezTo>
                  <a:cubicBezTo>
                    <a:pt x="51" y="87"/>
                    <a:pt x="50" y="87"/>
                    <a:pt x="48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8" y="0"/>
                    <a:pt x="10" y="1"/>
                    <a:pt x="11" y="2"/>
                  </a:cubicBezTo>
                  <a:cubicBezTo>
                    <a:pt x="12" y="3"/>
                    <a:pt x="13" y="5"/>
                    <a:pt x="13" y="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76"/>
                    <a:pt x="51" y="76"/>
                    <a:pt x="52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7740650" y="7939088"/>
              <a:ext cx="179388" cy="207963"/>
            </a:xfrm>
            <a:custGeom>
              <a:avLst/>
              <a:gdLst/>
              <a:ahLst/>
              <a:cxnLst/>
              <a:rect l="l" t="t" r="r" b="b"/>
              <a:pathLst>
                <a:path w="75" h="87" extrusionOk="0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0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4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7" y="87"/>
                    <a:pt x="6" y="87"/>
                    <a:pt x="5" y="87"/>
                  </a:cubicBezTo>
                  <a:cubicBezTo>
                    <a:pt x="3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7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2" y="3"/>
                    <a:pt x="43" y="4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4" y="80"/>
                    <a:pt x="75" y="81"/>
                    <a:pt x="75" y="82"/>
                  </a:cubicBezTo>
                  <a:close/>
                  <a:moveTo>
                    <a:pt x="22" y="54"/>
                  </a:moveTo>
                  <a:cubicBezTo>
                    <a:pt x="51" y="54"/>
                    <a:pt x="51" y="54"/>
                    <a:pt x="51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7951788" y="7939088"/>
              <a:ext cx="28575" cy="207963"/>
            </a:xfrm>
            <a:custGeom>
              <a:avLst/>
              <a:gdLst/>
              <a:ahLst/>
              <a:cxnLst/>
              <a:rect l="l" t="t" r="r" b="b"/>
              <a:pathLst>
                <a:path w="12" h="87" extrusionOk="0">
                  <a:moveTo>
                    <a:pt x="10" y="85"/>
                  </a:moveTo>
                  <a:cubicBezTo>
                    <a:pt x="9" y="86"/>
                    <a:pt x="7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5"/>
                    <a:pt x="12" y="6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8032750" y="7939088"/>
              <a:ext cx="141288" cy="207963"/>
            </a:xfrm>
            <a:custGeom>
              <a:avLst/>
              <a:gdLst/>
              <a:ahLst/>
              <a:cxnLst/>
              <a:rect l="l" t="t" r="r" b="b"/>
              <a:pathLst>
                <a:path w="59" h="87" extrusionOk="0">
                  <a:moveTo>
                    <a:pt x="47" y="4"/>
                  </a:moveTo>
                  <a:cubicBezTo>
                    <a:pt x="51" y="6"/>
                    <a:pt x="54" y="9"/>
                    <a:pt x="56" y="14"/>
                  </a:cubicBezTo>
                  <a:cubicBezTo>
                    <a:pt x="58" y="18"/>
                    <a:pt x="59" y="22"/>
                    <a:pt x="59" y="27"/>
                  </a:cubicBezTo>
                  <a:cubicBezTo>
                    <a:pt x="59" y="32"/>
                    <a:pt x="58" y="36"/>
                    <a:pt x="56" y="40"/>
                  </a:cubicBezTo>
                  <a:cubicBezTo>
                    <a:pt x="54" y="45"/>
                    <a:pt x="51" y="48"/>
                    <a:pt x="47" y="50"/>
                  </a:cubicBezTo>
                  <a:cubicBezTo>
                    <a:pt x="43" y="53"/>
                    <a:pt x="39" y="54"/>
                    <a:pt x="35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0"/>
                    <a:pt x="43" y="2"/>
                    <a:pt x="47" y="4"/>
                  </a:cubicBezTo>
                  <a:close/>
                  <a:moveTo>
                    <a:pt x="41" y="40"/>
                  </a:moveTo>
                  <a:cubicBezTo>
                    <a:pt x="43" y="39"/>
                    <a:pt x="44" y="37"/>
                    <a:pt x="46" y="35"/>
                  </a:cubicBezTo>
                  <a:cubicBezTo>
                    <a:pt x="47" y="32"/>
                    <a:pt x="47" y="30"/>
                    <a:pt x="47" y="27"/>
                  </a:cubicBezTo>
                  <a:cubicBezTo>
                    <a:pt x="47" y="23"/>
                    <a:pt x="46" y="19"/>
                    <a:pt x="44" y="16"/>
                  </a:cubicBezTo>
                  <a:cubicBezTo>
                    <a:pt x="41" y="13"/>
                    <a:pt x="38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7" y="42"/>
                    <a:pt x="39" y="42"/>
                    <a:pt x="41" y="4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8208963" y="7939088"/>
              <a:ext cx="131763" cy="207963"/>
            </a:xfrm>
            <a:custGeom>
              <a:avLst/>
              <a:gdLst/>
              <a:ahLst/>
              <a:cxnLst/>
              <a:rect l="l" t="t" r="r" b="b"/>
              <a:pathLst>
                <a:path w="55" h="87" extrusionOk="0">
                  <a:moveTo>
                    <a:pt x="53" y="77"/>
                  </a:moveTo>
                  <a:cubicBezTo>
                    <a:pt x="54" y="79"/>
                    <a:pt x="55" y="80"/>
                    <a:pt x="55" y="81"/>
                  </a:cubicBezTo>
                  <a:cubicBezTo>
                    <a:pt x="55" y="83"/>
                    <a:pt x="54" y="84"/>
                    <a:pt x="53" y="86"/>
                  </a:cubicBezTo>
                  <a:cubicBezTo>
                    <a:pt x="52" y="87"/>
                    <a:pt x="50" y="87"/>
                    <a:pt x="49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2" y="1"/>
                    <a:pt x="53" y="2"/>
                  </a:cubicBezTo>
                  <a:cubicBezTo>
                    <a:pt x="54" y="3"/>
                    <a:pt x="55" y="4"/>
                    <a:pt x="55" y="6"/>
                  </a:cubicBezTo>
                  <a:cubicBezTo>
                    <a:pt x="55" y="8"/>
                    <a:pt x="54" y="9"/>
                    <a:pt x="53" y="10"/>
                  </a:cubicBezTo>
                  <a:cubicBezTo>
                    <a:pt x="52" y="11"/>
                    <a:pt x="50" y="12"/>
                    <a:pt x="4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5" y="37"/>
                    <a:pt x="46" y="38"/>
                    <a:pt x="47" y="39"/>
                  </a:cubicBezTo>
                  <a:cubicBezTo>
                    <a:pt x="49" y="40"/>
                    <a:pt x="49" y="41"/>
                    <a:pt x="49" y="43"/>
                  </a:cubicBezTo>
                  <a:cubicBezTo>
                    <a:pt x="49" y="44"/>
                    <a:pt x="49" y="46"/>
                    <a:pt x="47" y="47"/>
                  </a:cubicBezTo>
                  <a:cubicBezTo>
                    <a:pt x="46" y="48"/>
                    <a:pt x="45" y="48"/>
                    <a:pt x="4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0" y="76"/>
                    <a:pt x="52" y="76"/>
                    <a:pt x="53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8375650" y="7939088"/>
              <a:ext cx="174625" cy="207963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56" y="6"/>
                  </a:moveTo>
                  <a:cubicBezTo>
                    <a:pt x="62" y="10"/>
                    <a:pt x="66" y="15"/>
                    <a:pt x="69" y="22"/>
                  </a:cubicBezTo>
                  <a:cubicBezTo>
                    <a:pt x="72" y="28"/>
                    <a:pt x="73" y="36"/>
                    <a:pt x="73" y="44"/>
                  </a:cubicBezTo>
                  <a:cubicBezTo>
                    <a:pt x="73" y="52"/>
                    <a:pt x="72" y="59"/>
                    <a:pt x="69" y="66"/>
                  </a:cubicBezTo>
                  <a:cubicBezTo>
                    <a:pt x="66" y="72"/>
                    <a:pt x="62" y="77"/>
                    <a:pt x="56" y="81"/>
                  </a:cubicBezTo>
                  <a:cubicBezTo>
                    <a:pt x="51" y="85"/>
                    <a:pt x="44" y="87"/>
                    <a:pt x="36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51" y="2"/>
                    <a:pt x="56" y="6"/>
                  </a:cubicBezTo>
                  <a:close/>
                  <a:moveTo>
                    <a:pt x="54" y="67"/>
                  </a:moveTo>
                  <a:cubicBezTo>
                    <a:pt x="58" y="61"/>
                    <a:pt x="60" y="53"/>
                    <a:pt x="60" y="44"/>
                  </a:cubicBezTo>
                  <a:cubicBezTo>
                    <a:pt x="60" y="34"/>
                    <a:pt x="58" y="27"/>
                    <a:pt x="54" y="21"/>
                  </a:cubicBezTo>
                  <a:cubicBezTo>
                    <a:pt x="50" y="15"/>
                    <a:pt x="43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4" y="76"/>
                    <a:pt x="50" y="73"/>
                    <a:pt x="54" y="6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8564563" y="7939088"/>
              <a:ext cx="179388" cy="207963"/>
            </a:xfrm>
            <a:custGeom>
              <a:avLst/>
              <a:gdLst/>
              <a:ahLst/>
              <a:cxnLst/>
              <a:rect l="l" t="t" r="r" b="b"/>
              <a:pathLst>
                <a:path w="75" h="87" extrusionOk="0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1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5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8" y="87"/>
                    <a:pt x="6" y="87"/>
                    <a:pt x="5" y="87"/>
                  </a:cubicBezTo>
                  <a:cubicBezTo>
                    <a:pt x="4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8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3" y="3"/>
                    <a:pt x="43" y="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0"/>
                    <a:pt x="75" y="81"/>
                    <a:pt x="75" y="82"/>
                  </a:cubicBezTo>
                  <a:close/>
                  <a:moveTo>
                    <a:pt x="23" y="54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7392988" y="8204200"/>
              <a:ext cx="52388" cy="85725"/>
            </a:xfrm>
            <a:custGeom>
              <a:avLst/>
              <a:gdLst/>
              <a:ahLst/>
              <a:cxnLst/>
              <a:rect l="l" t="t" r="r" b="b"/>
              <a:pathLst>
                <a:path w="22" h="36" extrusionOk="0">
                  <a:moveTo>
                    <a:pt x="5" y="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6"/>
                    <a:pt x="19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19" y="19"/>
                  </a:cubicBezTo>
                  <a:cubicBezTo>
                    <a:pt x="19" y="20"/>
                    <a:pt x="18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3"/>
                    <a:pt x="22" y="4"/>
                    <a:pt x="22" y="4"/>
                  </a:cubicBezTo>
                  <a:cubicBezTo>
                    <a:pt x="21" y="5"/>
                    <a:pt x="21" y="5"/>
                    <a:pt x="20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7461250" y="8204200"/>
              <a:ext cx="69850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8" y="33"/>
                  </a:moveTo>
                  <a:cubicBezTo>
                    <a:pt x="28" y="33"/>
                    <a:pt x="29" y="33"/>
                    <a:pt x="29" y="34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4" y="35"/>
                    <a:pt x="23" y="34"/>
                    <a:pt x="22" y="33"/>
                  </a:cubicBezTo>
                  <a:cubicBezTo>
                    <a:pt x="21" y="31"/>
                    <a:pt x="21" y="30"/>
                    <a:pt x="21" y="27"/>
                  </a:cubicBezTo>
                  <a:cubicBezTo>
                    <a:pt x="21" y="25"/>
                    <a:pt x="21" y="24"/>
                    <a:pt x="20" y="23"/>
                  </a:cubicBezTo>
                  <a:cubicBezTo>
                    <a:pt x="18" y="22"/>
                    <a:pt x="17" y="22"/>
                    <a:pt x="1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4" y="36"/>
                    <a:pt x="4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0"/>
                    <a:pt x="22" y="1"/>
                  </a:cubicBezTo>
                  <a:cubicBezTo>
                    <a:pt x="24" y="2"/>
                    <a:pt x="25" y="4"/>
                    <a:pt x="26" y="5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7" y="12"/>
                    <a:pt x="27" y="14"/>
                    <a:pt x="26" y="16"/>
                  </a:cubicBezTo>
                  <a:cubicBezTo>
                    <a:pt x="25" y="18"/>
                    <a:pt x="23" y="19"/>
                    <a:pt x="22" y="20"/>
                  </a:cubicBezTo>
                  <a:cubicBezTo>
                    <a:pt x="23" y="20"/>
                    <a:pt x="24" y="21"/>
                    <a:pt x="25" y="22"/>
                  </a:cubicBezTo>
                  <a:cubicBezTo>
                    <a:pt x="25" y="23"/>
                    <a:pt x="26" y="25"/>
                    <a:pt x="26" y="26"/>
                  </a:cubicBezTo>
                  <a:cubicBezTo>
                    <a:pt x="26" y="28"/>
                    <a:pt x="26" y="30"/>
                    <a:pt x="26" y="30"/>
                  </a:cubicBezTo>
                  <a:cubicBezTo>
                    <a:pt x="26" y="31"/>
                    <a:pt x="27" y="32"/>
                    <a:pt x="27" y="32"/>
                  </a:cubicBezTo>
                  <a:cubicBezTo>
                    <a:pt x="28" y="32"/>
                    <a:pt x="28" y="32"/>
                    <a:pt x="28" y="33"/>
                  </a:cubicBezTo>
                  <a:close/>
                  <a:moveTo>
                    <a:pt x="19" y="17"/>
                  </a:moveTo>
                  <a:cubicBezTo>
                    <a:pt x="20" y="16"/>
                    <a:pt x="21" y="15"/>
                    <a:pt x="21" y="14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2" y="9"/>
                    <a:pt x="21" y="8"/>
                    <a:pt x="20" y="6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7546975" y="8204200"/>
              <a:ext cx="55563" cy="8572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7618413" y="8204200"/>
              <a:ext cx="55563" cy="8572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22" y="32"/>
                  </a:moveTo>
                  <a:cubicBezTo>
                    <a:pt x="22" y="32"/>
                    <a:pt x="23" y="33"/>
                    <a:pt x="23" y="34"/>
                  </a:cubicBezTo>
                  <a:cubicBezTo>
                    <a:pt x="23" y="34"/>
                    <a:pt x="22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2" y="1"/>
                    <a:pt x="23" y="2"/>
                    <a:pt x="23" y="2"/>
                  </a:cubicBezTo>
                  <a:cubicBezTo>
                    <a:pt x="23" y="3"/>
                    <a:pt x="22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7729538" y="8204200"/>
              <a:ext cx="53975" cy="8572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23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2" y="36"/>
                    <a:pt x="22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2" y="5"/>
                    <a:pt x="22" y="5"/>
                    <a:pt x="21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7"/>
                    <a:pt x="21" y="18"/>
                  </a:cubicBezTo>
                  <a:cubicBezTo>
                    <a:pt x="21" y="18"/>
                    <a:pt x="21" y="19"/>
                    <a:pt x="20" y="19"/>
                  </a:cubicBezTo>
                  <a:cubicBezTo>
                    <a:pt x="20" y="20"/>
                    <a:pt x="19" y="20"/>
                    <a:pt x="1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1"/>
                    <a:pt x="22" y="31"/>
                    <a:pt x="23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7796213" y="8204200"/>
              <a:ext cx="68263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7874000" y="8204200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35" h="36" extrusionOk="0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3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7975600" y="8204200"/>
              <a:ext cx="68263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8062913" y="8204200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35" h="36" extrusionOk="0">
                  <a:moveTo>
                    <a:pt x="33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9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3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3" y="27"/>
                  </a:cubicBezTo>
                  <a:close/>
                  <a:moveTo>
                    <a:pt x="28" y="11"/>
                  </a:moveTo>
                  <a:cubicBezTo>
                    <a:pt x="27" y="9"/>
                    <a:pt x="26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6" y="29"/>
                    <a:pt x="27" y="27"/>
                    <a:pt x="28" y="25"/>
                  </a:cubicBezTo>
                  <a:cubicBezTo>
                    <a:pt x="29" y="23"/>
                    <a:pt x="30" y="21"/>
                    <a:pt x="30" y="18"/>
                  </a:cubicBezTo>
                  <a:cubicBezTo>
                    <a:pt x="30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8166100" y="8204200"/>
              <a:ext cx="79375" cy="85725"/>
            </a:xfrm>
            <a:custGeom>
              <a:avLst/>
              <a:gdLst/>
              <a:ahLst/>
              <a:cxnLst/>
              <a:rect l="l" t="t" r="r" b="b"/>
              <a:pathLst>
                <a:path w="33" h="36" extrusionOk="0">
                  <a:moveTo>
                    <a:pt x="33" y="1"/>
                  </a:moveTo>
                  <a:cubicBezTo>
                    <a:pt x="33" y="1"/>
                    <a:pt x="33" y="2"/>
                    <a:pt x="33" y="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5"/>
                    <a:pt x="33" y="35"/>
                  </a:cubicBezTo>
                  <a:cubicBezTo>
                    <a:pt x="32" y="36"/>
                    <a:pt x="31" y="36"/>
                    <a:pt x="31" y="36"/>
                  </a:cubicBezTo>
                  <a:cubicBezTo>
                    <a:pt x="30" y="36"/>
                    <a:pt x="29" y="36"/>
                    <a:pt x="29" y="35"/>
                  </a:cubicBezTo>
                  <a:cubicBezTo>
                    <a:pt x="28" y="35"/>
                    <a:pt x="28" y="34"/>
                    <a:pt x="28" y="34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7" y="26"/>
                  </a:cubicBezTo>
                  <a:cubicBezTo>
                    <a:pt x="17" y="26"/>
                    <a:pt x="17" y="26"/>
                    <a:pt x="16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5"/>
                    <a:pt x="4" y="35"/>
                  </a:cubicBezTo>
                  <a:cubicBezTo>
                    <a:pt x="3" y="36"/>
                    <a:pt x="3" y="36"/>
                    <a:pt x="2" y="36"/>
                  </a:cubicBezTo>
                  <a:cubicBezTo>
                    <a:pt x="1" y="36"/>
                    <a:pt x="1" y="36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0"/>
                    <a:pt x="32" y="0"/>
                    <a:pt x="3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8269288" y="8204200"/>
              <a:ext cx="11113" cy="85725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4" y="35"/>
                  </a:move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5" y="35"/>
                    <a:pt x="4" y="3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8299450" y="8204200"/>
              <a:ext cx="69850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8418513" y="8204200"/>
              <a:ext cx="69850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8" y="32"/>
                  </a:moveTo>
                  <a:cubicBezTo>
                    <a:pt x="28" y="32"/>
                    <a:pt x="28" y="33"/>
                    <a:pt x="28" y="34"/>
                  </a:cubicBezTo>
                  <a:cubicBezTo>
                    <a:pt x="28" y="34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8" y="1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8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8496300" y="8204200"/>
              <a:ext cx="82550" cy="85725"/>
            </a:xfrm>
            <a:custGeom>
              <a:avLst/>
              <a:gdLst/>
              <a:ahLst/>
              <a:cxnLst/>
              <a:rect l="l" t="t" r="r" b="b"/>
              <a:pathLst>
                <a:path w="35" h="36" extrusionOk="0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8596313" y="8204200"/>
              <a:ext cx="68263" cy="85725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6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8688388" y="8204200"/>
              <a:ext cx="55563" cy="8572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20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899580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C9A9F9AB-9C2B-466C-888A-7CD9D298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22648" r="21690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1472"/>
            <a:ext cx="1839760" cy="1163352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83CEB-2FC0-49CA-9131-4FD530A13590}"/>
              </a:ext>
            </a:extLst>
          </p:cNvPr>
          <p:cNvGrpSpPr/>
          <p:nvPr userDrawn="1"/>
        </p:nvGrpSpPr>
        <p:grpSpPr>
          <a:xfrm>
            <a:off x="453157" y="5913585"/>
            <a:ext cx="1018872" cy="441645"/>
            <a:chOff x="1401763" y="5345113"/>
            <a:chExt cx="1622426" cy="703263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7A845A8-2D7F-4CE8-A3AA-090A74AA19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4C7077B-5B40-4696-9193-461DAC1EE6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F42AA71-D80B-484A-802C-ADF32C94E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90" y="6154531"/>
            <a:ext cx="2565017" cy="3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1353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F68F8DC6-EB75-49AB-846F-054099BF0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6" t="7963" b="10491"/>
          <a:stretch/>
        </p:blipFill>
        <p:spPr>
          <a:xfrm>
            <a:off x="8699838" y="1354237"/>
            <a:ext cx="3395229" cy="3735411"/>
          </a:xfrm>
          <a:prstGeom prst="rect">
            <a:avLst/>
          </a:prstGeom>
        </p:spPr>
      </p:pic>
      <p:pic>
        <p:nvPicPr>
          <p:cNvPr id="20" name="Picture 19" descr="A picture containing indoor, wall, refrigerator, shelf&#10;&#10;Description automatically generated">
            <a:extLst>
              <a:ext uri="{FF2B5EF4-FFF2-40B4-BE49-F238E27FC236}">
                <a16:creationId xmlns:a16="http://schemas.microsoft.com/office/drawing/2014/main" id="{DDC5E47F-A229-40A2-952D-B3A2A4284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b="11353"/>
          <a:stretch/>
        </p:blipFill>
        <p:spPr>
          <a:xfrm>
            <a:off x="328226" y="1354237"/>
            <a:ext cx="8139239" cy="3735411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464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DC37C5-0A78-4DBE-9FB4-428860488A1C}"/>
              </a:ext>
            </a:extLst>
          </p:cNvPr>
          <p:cNvCxnSpPr>
            <a:cxnSpLocks/>
          </p:cNvCxnSpPr>
          <p:nvPr userDrawn="1"/>
        </p:nvCxnSpPr>
        <p:spPr>
          <a:xfrm>
            <a:off x="8699838" y="1169042"/>
            <a:ext cx="0" cy="41090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521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464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3373405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7824"/>
            <a:ext cx="9247942" cy="1160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282246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690A8AC-29D5-4C10-9E06-2B9E432DD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3608"/>
          <a:stretch/>
        </p:blipFill>
        <p:spPr>
          <a:xfrm>
            <a:off x="-1" y="0"/>
            <a:ext cx="12188837" cy="6858000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6" y="411778"/>
            <a:ext cx="5065478" cy="97141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 dirty="0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8793535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D0B3D778-159D-45F3-B842-6AA75D83B0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6" y="411778"/>
            <a:ext cx="5065478" cy="97141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119571472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3A5683-45F0-4ECF-AEA8-A3266EAB92B5}"/>
              </a:ext>
            </a:extLst>
          </p:cNvPr>
          <p:cNvSpPr/>
          <p:nvPr userDrawn="1"/>
        </p:nvSpPr>
        <p:spPr>
          <a:xfrm>
            <a:off x="0" y="4963418"/>
            <a:ext cx="12192000" cy="189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4648"/>
            <a:ext cx="9247942" cy="1163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4818465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layout |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2" y="1465263"/>
            <a:ext cx="11241087" cy="4868862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836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877" y="550506"/>
            <a:ext cx="6813097" cy="1483567"/>
          </a:xfrm>
        </p:spPr>
        <p:txBody>
          <a:bodyPr wrap="square" lIns="72000" tIns="36000" rIns="72000" bIns="36000"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Antra</a:t>
            </a:r>
            <a:r>
              <a:rPr lang="lt-LT" dirty="0"/>
              <a:t>štė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878" y="3655109"/>
            <a:ext cx="4524960" cy="328927"/>
          </a:xfrm>
        </p:spPr>
        <p:txBody>
          <a:bodyPr wrap="square" lIns="72000" tIns="36000" rIns="72000" bIns="36000">
            <a:sp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Nexa Book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dirty="0"/>
              <a:t>Vardas, Pavardė | Data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613" y="5100637"/>
            <a:ext cx="1373736" cy="10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0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50/50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5384767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7568682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0851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50/50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472689" cy="6856413"/>
          </a:xfrm>
          <a:custGeom>
            <a:avLst/>
            <a:gdLst>
              <a:gd name="connsiteX0" fmla="*/ 0 w 9472689"/>
              <a:gd name="connsiteY0" fmla="*/ 0 h 6856413"/>
              <a:gd name="connsiteX1" fmla="*/ 9472689 w 9472689"/>
              <a:gd name="connsiteY1" fmla="*/ 0 h 6856413"/>
              <a:gd name="connsiteX2" fmla="*/ 9369611 w 9472689"/>
              <a:gd name="connsiteY2" fmla="*/ 7701 h 6856413"/>
              <a:gd name="connsiteX3" fmla="*/ 7283879 w 9472689"/>
              <a:gd name="connsiteY3" fmla="*/ 995059 h 6856413"/>
              <a:gd name="connsiteX4" fmla="*/ 2895432 w 9472689"/>
              <a:gd name="connsiteY4" fmla="*/ 5388688 h 6856413"/>
              <a:gd name="connsiteX5" fmla="*/ 2430604 w 9472689"/>
              <a:gd name="connsiteY5" fmla="*/ 5853811 h 6856413"/>
              <a:gd name="connsiteX6" fmla="*/ 176172 w 9472689"/>
              <a:gd name="connsiteY6" fmla="*/ 6853773 h 6856413"/>
              <a:gd name="connsiteX7" fmla="*/ 70130 w 9472689"/>
              <a:gd name="connsiteY7" fmla="*/ 6856413 h 6856413"/>
              <a:gd name="connsiteX8" fmla="*/ 0 w 9472689"/>
              <a:gd name="connsiteY8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689" h="6856413">
                <a:moveTo>
                  <a:pt x="0" y="0"/>
                </a:moveTo>
                <a:lnTo>
                  <a:pt x="9472689" y="0"/>
                </a:lnTo>
                <a:lnTo>
                  <a:pt x="9369611" y="7701"/>
                </a:lnTo>
                <a:cubicBezTo>
                  <a:pt x="8585396" y="85869"/>
                  <a:pt x="7847036" y="433631"/>
                  <a:pt x="7283879" y="995059"/>
                </a:cubicBezTo>
                <a:cubicBezTo>
                  <a:pt x="7283879" y="995059"/>
                  <a:pt x="7283879" y="995059"/>
                  <a:pt x="2895432" y="5388688"/>
                </a:cubicBezTo>
                <a:cubicBezTo>
                  <a:pt x="2895432" y="5388688"/>
                  <a:pt x="2895432" y="5388688"/>
                  <a:pt x="2430604" y="5853811"/>
                </a:cubicBezTo>
                <a:cubicBezTo>
                  <a:pt x="1827222" y="6455341"/>
                  <a:pt x="1022713" y="6811591"/>
                  <a:pt x="176172" y="6853773"/>
                </a:cubicBezTo>
                <a:lnTo>
                  <a:pt x="70130" y="6856413"/>
                </a:lnTo>
                <a:lnTo>
                  <a:pt x="0" y="6856413"/>
                </a:lnTo>
                <a:close/>
              </a:path>
            </a:pathLst>
          </a:custGeom>
        </p:spPr>
        <p:txBody>
          <a:bodyPr wrap="square" lIns="1368000" tIns="36000" rIns="36000" bIns="36000" anchor="ctr" anchorCtr="0">
            <a:noAutofit/>
          </a:bodyPr>
          <a:lstStyle>
            <a:lvl1pPr>
              <a:defRPr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6350" y="-19050"/>
            <a:ext cx="12185650" cy="6875463"/>
          </a:xfrm>
          <a:custGeom>
            <a:avLst/>
            <a:gdLst>
              <a:gd name="connsiteX0" fmla="*/ 9686640 w 12185650"/>
              <a:gd name="connsiteY0" fmla="*/ 0 h 6875463"/>
              <a:gd name="connsiteX1" fmla="*/ 12185650 w 12185650"/>
              <a:gd name="connsiteY1" fmla="*/ 0 h 6875463"/>
              <a:gd name="connsiteX2" fmla="*/ 12185650 w 12185650"/>
              <a:gd name="connsiteY2" fmla="*/ 6875463 h 6875463"/>
              <a:gd name="connsiteX3" fmla="*/ 0 w 12185650"/>
              <a:gd name="connsiteY3" fmla="*/ 6875463 h 6875463"/>
              <a:gd name="connsiteX4" fmla="*/ 2420470 w 12185650"/>
              <a:gd name="connsiteY4" fmla="*/ 5870055 h 6875463"/>
              <a:gd name="connsiteX5" fmla="*/ 2884572 w 12185650"/>
              <a:gd name="connsiteY5" fmla="*/ 5404367 h 6875463"/>
              <a:gd name="connsiteX6" fmla="*/ 7266170 w 12185650"/>
              <a:gd name="connsiteY6" fmla="*/ 1005408 h 6875463"/>
              <a:gd name="connsiteX7" fmla="*/ 9686640 w 12185650"/>
              <a:gd name="connsiteY7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5650" h="6875463">
                <a:moveTo>
                  <a:pt x="9686640" y="0"/>
                </a:moveTo>
                <a:lnTo>
                  <a:pt x="12185650" y="0"/>
                </a:lnTo>
                <a:cubicBezTo>
                  <a:pt x="12185650" y="6875463"/>
                  <a:pt x="12185650" y="6875463"/>
                  <a:pt x="12185650" y="6875463"/>
                </a:cubicBezTo>
                <a:cubicBezTo>
                  <a:pt x="0" y="6875463"/>
                  <a:pt x="0" y="6875463"/>
                  <a:pt x="0" y="6875463"/>
                </a:cubicBezTo>
                <a:cubicBezTo>
                  <a:pt x="906784" y="6875463"/>
                  <a:pt x="1777868" y="6512466"/>
                  <a:pt x="2420470" y="5870055"/>
                </a:cubicBezTo>
                <a:cubicBezTo>
                  <a:pt x="2884572" y="5404367"/>
                  <a:pt x="2884572" y="5404367"/>
                  <a:pt x="2884572" y="5404367"/>
                </a:cubicBezTo>
                <a:cubicBezTo>
                  <a:pt x="7266170" y="1005408"/>
                  <a:pt x="7266170" y="1005408"/>
                  <a:pt x="7266170" y="1005408"/>
                </a:cubicBezTo>
                <a:cubicBezTo>
                  <a:pt x="7908773" y="362998"/>
                  <a:pt x="8779856" y="0"/>
                  <a:pt x="9686640" y="0"/>
                </a:cubicBez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lt-LT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7189789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7189789" y="1465263"/>
            <a:ext cx="4487862" cy="4116387"/>
          </a:xfrm>
          <a:prstGeom prst="rect">
            <a:avLst/>
          </a:prstGeom>
        </p:spPr>
        <p:txBody>
          <a:bodyPr lIns="0" tIns="36000" rIns="0" bIns="36000"/>
          <a:lstStyle>
            <a:lvl1pPr>
              <a:defRPr>
                <a:solidFill>
                  <a:schemeClr val="bg1"/>
                </a:solidFill>
              </a:defRPr>
            </a:lvl1pPr>
            <a:lvl2pPr marL="0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515205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4650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5508625" y="2575677"/>
            <a:ext cx="6683375" cy="4279147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0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67775" y="4438650"/>
            <a:ext cx="2851150" cy="196215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</p:txBody>
      </p:sp>
    </p:spTree>
    <p:extLst>
      <p:ext uri="{BB962C8B-B14F-4D97-AF65-F5344CB8AC3E}">
        <p14:creationId xmlns:p14="http://schemas.microsoft.com/office/powerpoint/2010/main" val="60608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5537032" y="2575677"/>
            <a:ext cx="6664286" cy="4282306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612000" bIns="0" anchor="ctr" anchorCtr="0"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</a:t>
            </a:r>
            <a:r>
              <a:rPr lang="lt-LT" dirty="0"/>
              <a:t> </a:t>
            </a:r>
            <a:r>
              <a:rPr lang="en-US" dirty="0"/>
              <a:t>picture here</a:t>
            </a:r>
            <a:endParaRPr lang="lt-LT" dirty="0"/>
          </a:p>
        </p:txBody>
      </p:sp>
      <p:sp>
        <p:nvSpPr>
          <p:cNvPr id="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2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037507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5537032" y="2575677"/>
            <a:ext cx="6664286" cy="4282306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612000" bIns="0" anchor="ctr" anchorCtr="0"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</a:t>
            </a:r>
            <a:r>
              <a:rPr lang="lt-LT" dirty="0"/>
              <a:t> </a:t>
            </a:r>
            <a:r>
              <a:rPr lang="en-US" dirty="0"/>
              <a:t>picture here</a:t>
            </a:r>
            <a:endParaRPr lang="lt-LT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65050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slid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 rot="10800000">
            <a:off x="0" y="0"/>
            <a:ext cx="6683375" cy="4279147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465636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Content Placeholder 26"/>
          <p:cNvSpPr>
            <a:spLocks noGrp="1"/>
          </p:cNvSpPr>
          <p:nvPr>
            <p:ph sz="quarter" idx="14"/>
          </p:nvPr>
        </p:nvSpPr>
        <p:spPr>
          <a:xfrm>
            <a:off x="4465636" y="1465263"/>
            <a:ext cx="7251473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333258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4959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slid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30EF2C-222D-4C46-9FC4-8F642B6E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 rot="10800000">
            <a:off x="-1" y="-1"/>
            <a:ext cx="8397240" cy="547116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9177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with highlight cor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CCD14-C94A-46AA-9EAA-6318F7B3F6E8}"/>
              </a:ext>
            </a:extLst>
          </p:cNvPr>
          <p:cNvSpPr/>
          <p:nvPr userDrawn="1"/>
        </p:nvSpPr>
        <p:spPr>
          <a:xfrm>
            <a:off x="-1" y="4065973"/>
            <a:ext cx="9190299" cy="2792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5172075" y="2368903"/>
            <a:ext cx="7019926" cy="449463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67775" y="4286250"/>
            <a:ext cx="2851150" cy="211455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</p:txBody>
      </p:sp>
    </p:spTree>
    <p:extLst>
      <p:ext uri="{BB962C8B-B14F-4D97-AF65-F5344CB8AC3E}">
        <p14:creationId xmlns:p14="http://schemas.microsoft.com/office/powerpoint/2010/main" val="2193502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lt-LT" dirty="0"/>
              <a:t>„Qoute text goes here“</a:t>
            </a:r>
            <a:endParaRPr lang="en-US" dirty="0"/>
          </a:p>
          <a:p>
            <a:pPr lvl="1"/>
            <a:r>
              <a:rPr lang="lt-LT" dirty="0"/>
              <a:t>Name Surname, Position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786862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„Qoute text goes here“</a:t>
            </a:r>
            <a:endParaRPr lang="en-US" dirty="0"/>
          </a:p>
          <a:p>
            <a:pPr lvl="1"/>
            <a:r>
              <a:rPr lang="lt-LT" dirty="0"/>
              <a:t>Name Surname, Position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3399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divider |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-9525" y="0"/>
            <a:ext cx="4076700" cy="2605088"/>
          </a:xfrm>
          <a:custGeom>
            <a:avLst/>
            <a:gdLst>
              <a:gd name="T0" fmla="*/ 165 w 1694"/>
              <a:gd name="T1" fmla="*/ 0 h 1081"/>
              <a:gd name="T2" fmla="*/ 0 w 1694"/>
              <a:gd name="T3" fmla="*/ 0 h 1081"/>
              <a:gd name="T4" fmla="*/ 0 w 1694"/>
              <a:gd name="T5" fmla="*/ 1081 h 1081"/>
              <a:gd name="T6" fmla="*/ 165 w 1694"/>
              <a:gd name="T7" fmla="*/ 1081 h 1081"/>
              <a:gd name="T8" fmla="*/ 547 w 1694"/>
              <a:gd name="T9" fmla="*/ 923 h 1081"/>
              <a:gd name="T10" fmla="*/ 1312 w 1694"/>
              <a:gd name="T11" fmla="*/ 158 h 1081"/>
              <a:gd name="T12" fmla="*/ 1694 w 1694"/>
              <a:gd name="T13" fmla="*/ 0 h 1081"/>
              <a:gd name="T14" fmla="*/ 165 w 1694"/>
              <a:gd name="T1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94" h="1081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6527" y="736547"/>
            <a:ext cx="1466547" cy="903700"/>
          </a:xfrm>
        </p:spPr>
        <p:txBody>
          <a:bodyPr lIns="36000" tIns="36000" rIns="36000" bIns="36000" anchor="ctr" anchorCtr="0">
            <a:spAutoFit/>
          </a:bodyPr>
          <a:lstStyle>
            <a:lvl1pPr algn="ctr">
              <a:spcBef>
                <a:spcPts val="0"/>
              </a:spcBef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lt-LT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0220" y="-69"/>
            <a:ext cx="10989677" cy="6867222"/>
          </a:xfrm>
          <a:custGeom>
            <a:avLst/>
            <a:gdLst>
              <a:gd name="connsiteX0" fmla="*/ 0 w 10979456"/>
              <a:gd name="connsiteY0" fmla="*/ 0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0 w 10979456"/>
              <a:gd name="connsiteY4" fmla="*/ 0 h 6858000"/>
              <a:gd name="connsiteX0" fmla="*/ 6046237 w 10979456"/>
              <a:gd name="connsiteY0" fmla="*/ 3265714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6046237 w 10979456"/>
              <a:gd name="connsiteY4" fmla="*/ 3265714 h 6858000"/>
              <a:gd name="connsiteX0" fmla="*/ 6046237 w 10979456"/>
              <a:gd name="connsiteY0" fmla="*/ 3265714 h 6858000"/>
              <a:gd name="connsiteX1" fmla="*/ 8920065 w 10979456"/>
              <a:gd name="connsiteY1" fmla="*/ 135293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705773 h 7298059"/>
              <a:gd name="connsiteX1" fmla="*/ 8276253 w 10979456"/>
              <a:gd name="connsiteY1" fmla="*/ 1494418 h 7298059"/>
              <a:gd name="connsiteX2" fmla="*/ 9722498 w 10979456"/>
              <a:gd name="connsiteY2" fmla="*/ 775961 h 7298059"/>
              <a:gd name="connsiteX3" fmla="*/ 10979456 w 10979456"/>
              <a:gd name="connsiteY3" fmla="*/ 440059 h 7298059"/>
              <a:gd name="connsiteX4" fmla="*/ 10979456 w 10979456"/>
              <a:gd name="connsiteY4" fmla="*/ 7298059 h 7298059"/>
              <a:gd name="connsiteX5" fmla="*/ 0 w 10979456"/>
              <a:gd name="connsiteY5" fmla="*/ 7298059 h 7298059"/>
              <a:gd name="connsiteX6" fmla="*/ 6046237 w 10979456"/>
              <a:gd name="connsiteY6" fmla="*/ 3705773 h 7298059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9451910 w 10979456"/>
              <a:gd name="connsiteY2" fmla="*/ 242596 h 6858000"/>
              <a:gd name="connsiteX3" fmla="*/ 10979456 w 10979456"/>
              <a:gd name="connsiteY3" fmla="*/ 0 h 6858000"/>
              <a:gd name="connsiteX4" fmla="*/ 10979456 w 10979456"/>
              <a:gd name="connsiteY4" fmla="*/ 6858000 h 6858000"/>
              <a:gd name="connsiteX5" fmla="*/ 0 w 10979456"/>
              <a:gd name="connsiteY5" fmla="*/ 6858000 h 6858000"/>
              <a:gd name="connsiteX6" fmla="*/ 6046237 w 10979456"/>
              <a:gd name="connsiteY6" fmla="*/ 3265714 h 6858000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129712 w 11062931"/>
              <a:gd name="connsiteY0" fmla="*/ 3265783 h 6858069"/>
              <a:gd name="connsiteX1" fmla="*/ 8359728 w 11062931"/>
              <a:gd name="connsiteY1" fmla="*/ 1054428 h 6858069"/>
              <a:gd name="connsiteX2" fmla="*/ 9535385 w 11062931"/>
              <a:gd name="connsiteY2" fmla="*/ 242665 h 6858069"/>
              <a:gd name="connsiteX3" fmla="*/ 11062931 w 11062931"/>
              <a:gd name="connsiteY3" fmla="*/ 69 h 6858069"/>
              <a:gd name="connsiteX4" fmla="*/ 11062931 w 11062931"/>
              <a:gd name="connsiteY4" fmla="*/ 6858069 h 6858069"/>
              <a:gd name="connsiteX5" fmla="*/ 83475 w 11062931"/>
              <a:gd name="connsiteY5" fmla="*/ 6858069 h 6858069"/>
              <a:gd name="connsiteX6" fmla="*/ 6129712 w 11062931"/>
              <a:gd name="connsiteY6" fmla="*/ 3265783 h 6858069"/>
              <a:gd name="connsiteX0" fmla="*/ 6127930 w 11061149"/>
              <a:gd name="connsiteY0" fmla="*/ 3265783 h 6858069"/>
              <a:gd name="connsiteX1" fmla="*/ 8357946 w 11061149"/>
              <a:gd name="connsiteY1" fmla="*/ 1054428 h 6858069"/>
              <a:gd name="connsiteX2" fmla="*/ 9533603 w 11061149"/>
              <a:gd name="connsiteY2" fmla="*/ 242665 h 6858069"/>
              <a:gd name="connsiteX3" fmla="*/ 11061149 w 11061149"/>
              <a:gd name="connsiteY3" fmla="*/ 69 h 6858069"/>
              <a:gd name="connsiteX4" fmla="*/ 11061149 w 11061149"/>
              <a:gd name="connsiteY4" fmla="*/ 6858069 h 6858069"/>
              <a:gd name="connsiteX5" fmla="*/ 81693 w 11061149"/>
              <a:gd name="connsiteY5" fmla="*/ 6858069 h 6858069"/>
              <a:gd name="connsiteX6" fmla="*/ 6127930 w 11061149"/>
              <a:gd name="connsiteY6" fmla="*/ 3265783 h 6858069"/>
              <a:gd name="connsiteX0" fmla="*/ 6378567 w 11311786"/>
              <a:gd name="connsiteY0" fmla="*/ 3265783 h 6858069"/>
              <a:gd name="connsiteX1" fmla="*/ 8608583 w 11311786"/>
              <a:gd name="connsiteY1" fmla="*/ 1054428 h 6858069"/>
              <a:gd name="connsiteX2" fmla="*/ 9784240 w 11311786"/>
              <a:gd name="connsiteY2" fmla="*/ 242665 h 6858069"/>
              <a:gd name="connsiteX3" fmla="*/ 11311786 w 11311786"/>
              <a:gd name="connsiteY3" fmla="*/ 69 h 6858069"/>
              <a:gd name="connsiteX4" fmla="*/ 11311786 w 11311786"/>
              <a:gd name="connsiteY4" fmla="*/ 6858069 h 6858069"/>
              <a:gd name="connsiteX5" fmla="*/ 332330 w 11311786"/>
              <a:gd name="connsiteY5" fmla="*/ 6858069 h 6858069"/>
              <a:gd name="connsiteX6" fmla="*/ 3161256 w 11311786"/>
              <a:gd name="connsiteY6" fmla="*/ 4981645 h 6858069"/>
              <a:gd name="connsiteX7" fmla="*/ 6378567 w 11311786"/>
              <a:gd name="connsiteY7" fmla="*/ 3265783 h 6858069"/>
              <a:gd name="connsiteX0" fmla="*/ 6277830 w 11211049"/>
              <a:gd name="connsiteY0" fmla="*/ 3265783 h 6858069"/>
              <a:gd name="connsiteX1" fmla="*/ 8507846 w 11211049"/>
              <a:gd name="connsiteY1" fmla="*/ 1054428 h 6858069"/>
              <a:gd name="connsiteX2" fmla="*/ 9683503 w 11211049"/>
              <a:gd name="connsiteY2" fmla="*/ 242665 h 6858069"/>
              <a:gd name="connsiteX3" fmla="*/ 11211049 w 11211049"/>
              <a:gd name="connsiteY3" fmla="*/ 69 h 6858069"/>
              <a:gd name="connsiteX4" fmla="*/ 11211049 w 11211049"/>
              <a:gd name="connsiteY4" fmla="*/ 6858069 h 6858069"/>
              <a:gd name="connsiteX5" fmla="*/ 231593 w 11211049"/>
              <a:gd name="connsiteY5" fmla="*/ 6858069 h 6858069"/>
              <a:gd name="connsiteX6" fmla="*/ 4898844 w 11211049"/>
              <a:gd name="connsiteY6" fmla="*/ 4657795 h 6858069"/>
              <a:gd name="connsiteX7" fmla="*/ 6277830 w 11211049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436784 w 11376353"/>
              <a:gd name="connsiteY0" fmla="*/ 3265783 h 6858069"/>
              <a:gd name="connsiteX1" fmla="*/ 8673150 w 11376353"/>
              <a:gd name="connsiteY1" fmla="*/ 1054428 h 6858069"/>
              <a:gd name="connsiteX2" fmla="*/ 9848807 w 11376353"/>
              <a:gd name="connsiteY2" fmla="*/ 242665 h 6858069"/>
              <a:gd name="connsiteX3" fmla="*/ 11376353 w 11376353"/>
              <a:gd name="connsiteY3" fmla="*/ 69 h 6858069"/>
              <a:gd name="connsiteX4" fmla="*/ 11376353 w 11376353"/>
              <a:gd name="connsiteY4" fmla="*/ 6858069 h 6858069"/>
              <a:gd name="connsiteX5" fmla="*/ 396897 w 11376353"/>
              <a:gd name="connsiteY5" fmla="*/ 6858069 h 6858069"/>
              <a:gd name="connsiteX6" fmla="*/ 2664237 w 11376353"/>
              <a:gd name="connsiteY6" fmla="*/ 5589107 h 6858069"/>
              <a:gd name="connsiteX7" fmla="*/ 5064148 w 11376353"/>
              <a:gd name="connsiteY7" fmla="*/ 4657795 h 6858069"/>
              <a:gd name="connsiteX8" fmla="*/ 6436784 w 11376353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6691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6691 w 11301497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509070 w 11443876"/>
              <a:gd name="connsiteY0" fmla="*/ 3265783 h 6858069"/>
              <a:gd name="connsiteX1" fmla="*/ 8740673 w 11443876"/>
              <a:gd name="connsiteY1" fmla="*/ 1054428 h 6858069"/>
              <a:gd name="connsiteX2" fmla="*/ 9916330 w 11443876"/>
              <a:gd name="connsiteY2" fmla="*/ 242665 h 6858069"/>
              <a:gd name="connsiteX3" fmla="*/ 11443876 w 11443876"/>
              <a:gd name="connsiteY3" fmla="*/ 69 h 6858069"/>
              <a:gd name="connsiteX4" fmla="*/ 11443876 w 11443876"/>
              <a:gd name="connsiteY4" fmla="*/ 6858069 h 6858069"/>
              <a:gd name="connsiteX5" fmla="*/ 464420 w 11443876"/>
              <a:gd name="connsiteY5" fmla="*/ 6858069 h 6858069"/>
              <a:gd name="connsiteX6" fmla="*/ 2199914 w 11443876"/>
              <a:gd name="connsiteY6" fmla="*/ 6736772 h 6858069"/>
              <a:gd name="connsiteX7" fmla="*/ 3674152 w 11443876"/>
              <a:gd name="connsiteY7" fmla="*/ 6092960 h 6858069"/>
              <a:gd name="connsiteX8" fmla="*/ 5131671 w 11443876"/>
              <a:gd name="connsiteY8" fmla="*/ 4657795 h 6858069"/>
              <a:gd name="connsiteX9" fmla="*/ 6509070 w 11443876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0 w 10998200"/>
              <a:gd name="connsiteY4" fmla="*/ 0 h 6870700"/>
              <a:gd name="connsiteX5" fmla="*/ 18744 w 10998200"/>
              <a:gd name="connsiteY5" fmla="*/ 6870700 h 6870700"/>
              <a:gd name="connsiteX6" fmla="*/ 1996834 w 10998200"/>
              <a:gd name="connsiteY6" fmla="*/ 6730742 h 6870700"/>
              <a:gd name="connsiteX7" fmla="*/ 3228476 w 10998200"/>
              <a:gd name="connsiteY7" fmla="*/ 6105591 h 6870700"/>
              <a:gd name="connsiteX8" fmla="*/ 4685995 w 10998200"/>
              <a:gd name="connsiteY8" fmla="*/ 4670426 h 6870700"/>
              <a:gd name="connsiteX9" fmla="*/ 6063394 w 10998200"/>
              <a:gd name="connsiteY9" fmla="*/ 3278414 h 6870700"/>
              <a:gd name="connsiteX0" fmla="*/ 6063394 w 10998200"/>
              <a:gd name="connsiteY0" fmla="*/ 3288573 h 6880859"/>
              <a:gd name="connsiteX1" fmla="*/ 8294997 w 10998200"/>
              <a:gd name="connsiteY1" fmla="*/ 1077218 h 6880859"/>
              <a:gd name="connsiteX2" fmla="*/ 9470654 w 10998200"/>
              <a:gd name="connsiteY2" fmla="*/ 265455 h 6880859"/>
              <a:gd name="connsiteX3" fmla="*/ 10998200 w 10998200"/>
              <a:gd name="connsiteY3" fmla="*/ 22859 h 6880859"/>
              <a:gd name="connsiteX4" fmla="*/ 3805883 w 10998200"/>
              <a:gd name="connsiteY4" fmla="*/ 0 h 6880859"/>
              <a:gd name="connsiteX5" fmla="*/ 0 w 10998200"/>
              <a:gd name="connsiteY5" fmla="*/ 10159 h 6880859"/>
              <a:gd name="connsiteX6" fmla="*/ 18744 w 10998200"/>
              <a:gd name="connsiteY6" fmla="*/ 6880859 h 6880859"/>
              <a:gd name="connsiteX7" fmla="*/ 1996834 w 10998200"/>
              <a:gd name="connsiteY7" fmla="*/ 6740901 h 6880859"/>
              <a:gd name="connsiteX8" fmla="*/ 3228476 w 10998200"/>
              <a:gd name="connsiteY8" fmla="*/ 6115750 h 6880859"/>
              <a:gd name="connsiteX9" fmla="*/ 4685995 w 10998200"/>
              <a:gd name="connsiteY9" fmla="*/ 4680585 h 6880859"/>
              <a:gd name="connsiteX10" fmla="*/ 6063394 w 10998200"/>
              <a:gd name="connsiteY10" fmla="*/ 3288573 h 688085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18744 w 10998200"/>
              <a:gd name="connsiteY6" fmla="*/ 6870700 h 6870700"/>
              <a:gd name="connsiteX7" fmla="*/ 1996834 w 10998200"/>
              <a:gd name="connsiteY7" fmla="*/ 6730742 h 6870700"/>
              <a:gd name="connsiteX8" fmla="*/ 3228476 w 10998200"/>
              <a:gd name="connsiteY8" fmla="*/ 6105591 h 6870700"/>
              <a:gd name="connsiteX9" fmla="*/ 4685995 w 10998200"/>
              <a:gd name="connsiteY9" fmla="*/ 4670426 h 6870700"/>
              <a:gd name="connsiteX10" fmla="*/ 6063394 w 10998200"/>
              <a:gd name="connsiteY10" fmla="*/ 3278414 h 6870700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3503 w 10998200"/>
              <a:gd name="connsiteY6" fmla="*/ 2573021 h 6870700"/>
              <a:gd name="connsiteX7" fmla="*/ 18744 w 10998200"/>
              <a:gd name="connsiteY7" fmla="*/ 6870700 h 6870700"/>
              <a:gd name="connsiteX8" fmla="*/ 1996834 w 10998200"/>
              <a:gd name="connsiteY8" fmla="*/ 6730742 h 6870700"/>
              <a:gd name="connsiteX9" fmla="*/ 3228476 w 10998200"/>
              <a:gd name="connsiteY9" fmla="*/ 6105591 h 6870700"/>
              <a:gd name="connsiteX10" fmla="*/ 4685995 w 10998200"/>
              <a:gd name="connsiteY10" fmla="*/ 4670426 h 6870700"/>
              <a:gd name="connsiteX11" fmla="*/ 6063394 w 10998200"/>
              <a:gd name="connsiteY11" fmla="*/ 3278414 h 6870700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429001 w 10994698"/>
              <a:gd name="connsiteY5" fmla="*/ 40393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6686 h 6858972"/>
              <a:gd name="connsiteX1" fmla="*/ 8291495 w 10994698"/>
              <a:gd name="connsiteY1" fmla="*/ 1055331 h 6858972"/>
              <a:gd name="connsiteX2" fmla="*/ 9467152 w 10994698"/>
              <a:gd name="connsiteY2" fmla="*/ 243568 h 6858972"/>
              <a:gd name="connsiteX3" fmla="*/ 10994698 w 10994698"/>
              <a:gd name="connsiteY3" fmla="*/ 972 h 6858972"/>
              <a:gd name="connsiteX4" fmla="*/ 4008121 w 10994698"/>
              <a:gd name="connsiteY4" fmla="*/ 973 h 6858972"/>
              <a:gd name="connsiteX5" fmla="*/ 3147061 w 10994698"/>
              <a:gd name="connsiteY5" fmla="*/ 374353 h 6858972"/>
              <a:gd name="connsiteX6" fmla="*/ 1855778 w 10994698"/>
              <a:gd name="connsiteY6" fmla="*/ 1618952 h 6858972"/>
              <a:gd name="connsiteX7" fmla="*/ 1 w 10994698"/>
              <a:gd name="connsiteY7" fmla="*/ 2561293 h 6858972"/>
              <a:gd name="connsiteX8" fmla="*/ 15242 w 10994698"/>
              <a:gd name="connsiteY8" fmla="*/ 6858972 h 6858972"/>
              <a:gd name="connsiteX9" fmla="*/ 1993332 w 10994698"/>
              <a:gd name="connsiteY9" fmla="*/ 6719014 h 6858972"/>
              <a:gd name="connsiteX10" fmla="*/ 3224974 w 10994698"/>
              <a:gd name="connsiteY10" fmla="*/ 6093863 h 6858972"/>
              <a:gd name="connsiteX11" fmla="*/ 4682493 w 10994698"/>
              <a:gd name="connsiteY11" fmla="*/ 4658698 h 6858972"/>
              <a:gd name="connsiteX12" fmla="*/ 6059892 w 10994698"/>
              <a:gd name="connsiteY12" fmla="*/ 3266686 h 6858972"/>
              <a:gd name="connsiteX0" fmla="*/ 6059892 w 10994698"/>
              <a:gd name="connsiteY0" fmla="*/ 3266897 h 6859183"/>
              <a:gd name="connsiteX1" fmla="*/ 8291495 w 10994698"/>
              <a:gd name="connsiteY1" fmla="*/ 1055542 h 6859183"/>
              <a:gd name="connsiteX2" fmla="*/ 9467152 w 10994698"/>
              <a:gd name="connsiteY2" fmla="*/ 243779 h 6859183"/>
              <a:gd name="connsiteX3" fmla="*/ 10994698 w 10994698"/>
              <a:gd name="connsiteY3" fmla="*/ 1183 h 6859183"/>
              <a:gd name="connsiteX4" fmla="*/ 4008121 w 10994698"/>
              <a:gd name="connsiteY4" fmla="*/ 1184 h 6859183"/>
              <a:gd name="connsiteX5" fmla="*/ 3147061 w 10994698"/>
              <a:gd name="connsiteY5" fmla="*/ 336464 h 6859183"/>
              <a:gd name="connsiteX6" fmla="*/ 1855778 w 10994698"/>
              <a:gd name="connsiteY6" fmla="*/ 1619163 h 6859183"/>
              <a:gd name="connsiteX7" fmla="*/ 1 w 10994698"/>
              <a:gd name="connsiteY7" fmla="*/ 2561504 h 6859183"/>
              <a:gd name="connsiteX8" fmla="*/ 15242 w 10994698"/>
              <a:gd name="connsiteY8" fmla="*/ 6859183 h 6859183"/>
              <a:gd name="connsiteX9" fmla="*/ 1993332 w 10994698"/>
              <a:gd name="connsiteY9" fmla="*/ 6719225 h 6859183"/>
              <a:gd name="connsiteX10" fmla="*/ 3224974 w 10994698"/>
              <a:gd name="connsiteY10" fmla="*/ 6094074 h 6859183"/>
              <a:gd name="connsiteX11" fmla="*/ 4682493 w 10994698"/>
              <a:gd name="connsiteY11" fmla="*/ 4658909 h 6859183"/>
              <a:gd name="connsiteX12" fmla="*/ 6059892 w 10994698"/>
              <a:gd name="connsiteY12" fmla="*/ 3266897 h 6859183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306 h 6858592"/>
              <a:gd name="connsiteX1" fmla="*/ 8291495 w 10994698"/>
              <a:gd name="connsiteY1" fmla="*/ 1054951 h 6858592"/>
              <a:gd name="connsiteX2" fmla="*/ 9467152 w 10994698"/>
              <a:gd name="connsiteY2" fmla="*/ 243188 h 6858592"/>
              <a:gd name="connsiteX3" fmla="*/ 10994698 w 10994698"/>
              <a:gd name="connsiteY3" fmla="*/ 592 h 6858592"/>
              <a:gd name="connsiteX4" fmla="*/ 4008121 w 10994698"/>
              <a:gd name="connsiteY4" fmla="*/ 593 h 6858592"/>
              <a:gd name="connsiteX5" fmla="*/ 3116581 w 10994698"/>
              <a:gd name="connsiteY5" fmla="*/ 389213 h 6858592"/>
              <a:gd name="connsiteX6" fmla="*/ 1855778 w 10994698"/>
              <a:gd name="connsiteY6" fmla="*/ 1618572 h 6858592"/>
              <a:gd name="connsiteX7" fmla="*/ 1 w 10994698"/>
              <a:gd name="connsiteY7" fmla="*/ 2560913 h 6858592"/>
              <a:gd name="connsiteX8" fmla="*/ 15242 w 10994698"/>
              <a:gd name="connsiteY8" fmla="*/ 6858592 h 6858592"/>
              <a:gd name="connsiteX9" fmla="*/ 1993332 w 10994698"/>
              <a:gd name="connsiteY9" fmla="*/ 6718634 h 6858592"/>
              <a:gd name="connsiteX10" fmla="*/ 3224974 w 10994698"/>
              <a:gd name="connsiteY10" fmla="*/ 6093483 h 6858592"/>
              <a:gd name="connsiteX11" fmla="*/ 4682493 w 10994698"/>
              <a:gd name="connsiteY11" fmla="*/ 4658318 h 6858592"/>
              <a:gd name="connsiteX12" fmla="*/ 6059892 w 10994698"/>
              <a:gd name="connsiteY12" fmla="*/ 3266306 h 6858592"/>
              <a:gd name="connsiteX0" fmla="*/ 6059892 w 10994698"/>
              <a:gd name="connsiteY0" fmla="*/ 3266624 h 6858910"/>
              <a:gd name="connsiteX1" fmla="*/ 8291495 w 10994698"/>
              <a:gd name="connsiteY1" fmla="*/ 1055269 h 6858910"/>
              <a:gd name="connsiteX2" fmla="*/ 9467152 w 10994698"/>
              <a:gd name="connsiteY2" fmla="*/ 243506 h 6858910"/>
              <a:gd name="connsiteX3" fmla="*/ 10994698 w 10994698"/>
              <a:gd name="connsiteY3" fmla="*/ 910 h 6858910"/>
              <a:gd name="connsiteX4" fmla="*/ 4008121 w 10994698"/>
              <a:gd name="connsiteY4" fmla="*/ 911 h 6858910"/>
              <a:gd name="connsiteX5" fmla="*/ 3116581 w 10994698"/>
              <a:gd name="connsiteY5" fmla="*/ 389531 h 6858910"/>
              <a:gd name="connsiteX6" fmla="*/ 1855778 w 10994698"/>
              <a:gd name="connsiteY6" fmla="*/ 1618890 h 6858910"/>
              <a:gd name="connsiteX7" fmla="*/ 1 w 10994698"/>
              <a:gd name="connsiteY7" fmla="*/ 2561231 h 6858910"/>
              <a:gd name="connsiteX8" fmla="*/ 15242 w 10994698"/>
              <a:gd name="connsiteY8" fmla="*/ 6858910 h 6858910"/>
              <a:gd name="connsiteX9" fmla="*/ 1993332 w 10994698"/>
              <a:gd name="connsiteY9" fmla="*/ 6718952 h 6858910"/>
              <a:gd name="connsiteX10" fmla="*/ 3224974 w 10994698"/>
              <a:gd name="connsiteY10" fmla="*/ 6093801 h 6858910"/>
              <a:gd name="connsiteX11" fmla="*/ 4682493 w 10994698"/>
              <a:gd name="connsiteY11" fmla="*/ 4658636 h 6858910"/>
              <a:gd name="connsiteX12" fmla="*/ 6059892 w 10994698"/>
              <a:gd name="connsiteY12" fmla="*/ 3266624 h 6858910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457200 w 10994697"/>
              <a:gd name="connsiteY7" fmla="*/ 211908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77326 w 10989934"/>
              <a:gd name="connsiteY7" fmla="*/ 2048595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25571 w 10981042"/>
              <a:gd name="connsiteY7" fmla="*/ 2072408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348 h 6858634"/>
              <a:gd name="connsiteX1" fmla="*/ 8277839 w 10981042"/>
              <a:gd name="connsiteY1" fmla="*/ 1054993 h 6858634"/>
              <a:gd name="connsiteX2" fmla="*/ 9453496 w 10981042"/>
              <a:gd name="connsiteY2" fmla="*/ 243230 h 6858634"/>
              <a:gd name="connsiteX3" fmla="*/ 10981042 w 10981042"/>
              <a:gd name="connsiteY3" fmla="*/ 634 h 6858634"/>
              <a:gd name="connsiteX4" fmla="*/ 3994465 w 10981042"/>
              <a:gd name="connsiteY4" fmla="*/ 635 h 6858634"/>
              <a:gd name="connsiteX5" fmla="*/ 3096575 w 10981042"/>
              <a:gd name="connsiteY5" fmla="*/ 427355 h 6858634"/>
              <a:gd name="connsiteX6" fmla="*/ 1840852 w 10981042"/>
              <a:gd name="connsiteY6" fmla="*/ 1658619 h 6858634"/>
              <a:gd name="connsiteX7" fmla="*/ 1401758 w 10981042"/>
              <a:gd name="connsiteY7" fmla="*/ 2096135 h 6858634"/>
              <a:gd name="connsiteX8" fmla="*/ 763585 w 10981042"/>
              <a:gd name="connsiteY8" fmla="*/ 2522855 h 6858634"/>
              <a:gd name="connsiteX9" fmla="*/ 285747 w 10981042"/>
              <a:gd name="connsiteY9" fmla="*/ 2575560 h 6858634"/>
              <a:gd name="connsiteX10" fmla="*/ 633 w 10981042"/>
              <a:gd name="connsiteY10" fmla="*/ 2565717 h 6858634"/>
              <a:gd name="connsiteX11" fmla="*/ 1586 w 10981042"/>
              <a:gd name="connsiteY11" fmla="*/ 6858634 h 6858634"/>
              <a:gd name="connsiteX12" fmla="*/ 1979676 w 10981042"/>
              <a:gd name="connsiteY12" fmla="*/ 6718676 h 6858634"/>
              <a:gd name="connsiteX13" fmla="*/ 3211318 w 10981042"/>
              <a:gd name="connsiteY13" fmla="*/ 6093525 h 6858634"/>
              <a:gd name="connsiteX14" fmla="*/ 4668837 w 10981042"/>
              <a:gd name="connsiteY14" fmla="*/ 4658360 h 6858634"/>
              <a:gd name="connsiteX15" fmla="*/ 6046236 w 10981042"/>
              <a:gd name="connsiteY15" fmla="*/ 3266348 h 6858634"/>
              <a:gd name="connsiteX0" fmla="*/ 6046236 w 10981042"/>
              <a:gd name="connsiteY0" fmla="*/ 3266401 h 6858687"/>
              <a:gd name="connsiteX1" fmla="*/ 8277839 w 10981042"/>
              <a:gd name="connsiteY1" fmla="*/ 1055046 h 6858687"/>
              <a:gd name="connsiteX2" fmla="*/ 9453496 w 10981042"/>
              <a:gd name="connsiteY2" fmla="*/ 243283 h 6858687"/>
              <a:gd name="connsiteX3" fmla="*/ 10981042 w 10981042"/>
              <a:gd name="connsiteY3" fmla="*/ 687 h 6858687"/>
              <a:gd name="connsiteX4" fmla="*/ 3994465 w 10981042"/>
              <a:gd name="connsiteY4" fmla="*/ 688 h 6858687"/>
              <a:gd name="connsiteX5" fmla="*/ 3096575 w 10981042"/>
              <a:gd name="connsiteY5" fmla="*/ 427408 h 6858687"/>
              <a:gd name="connsiteX6" fmla="*/ 1840852 w 10981042"/>
              <a:gd name="connsiteY6" fmla="*/ 1658672 h 6858687"/>
              <a:gd name="connsiteX7" fmla="*/ 1401758 w 10981042"/>
              <a:gd name="connsiteY7" fmla="*/ 2096188 h 6858687"/>
              <a:gd name="connsiteX8" fmla="*/ 763585 w 10981042"/>
              <a:gd name="connsiteY8" fmla="*/ 2522908 h 6858687"/>
              <a:gd name="connsiteX9" fmla="*/ 285747 w 10981042"/>
              <a:gd name="connsiteY9" fmla="*/ 2575613 h 6858687"/>
              <a:gd name="connsiteX10" fmla="*/ 633 w 10981042"/>
              <a:gd name="connsiteY10" fmla="*/ 2565770 h 6858687"/>
              <a:gd name="connsiteX11" fmla="*/ 1586 w 10981042"/>
              <a:gd name="connsiteY11" fmla="*/ 6858687 h 6858687"/>
              <a:gd name="connsiteX12" fmla="*/ 1979676 w 10981042"/>
              <a:gd name="connsiteY12" fmla="*/ 6718729 h 6858687"/>
              <a:gd name="connsiteX13" fmla="*/ 3211318 w 10981042"/>
              <a:gd name="connsiteY13" fmla="*/ 6093578 h 6858687"/>
              <a:gd name="connsiteX14" fmla="*/ 4668837 w 10981042"/>
              <a:gd name="connsiteY14" fmla="*/ 4658413 h 6858687"/>
              <a:gd name="connsiteX15" fmla="*/ 6046236 w 10981042"/>
              <a:gd name="connsiteY15" fmla="*/ 3266401 h 6858687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01758 w 10981042"/>
              <a:gd name="connsiteY7" fmla="*/ 209557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20808 w 10981042"/>
              <a:gd name="connsiteY7" fmla="*/ 208922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105210 w 10989677"/>
              <a:gd name="connsiteY5" fmla="*/ 426790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6740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60534"/>
              <a:gd name="connsiteX1" fmla="*/ 8286474 w 10989677"/>
              <a:gd name="connsiteY1" fmla="*/ 1054428 h 6860534"/>
              <a:gd name="connsiteX2" fmla="*/ 9462131 w 10989677"/>
              <a:gd name="connsiteY2" fmla="*/ 242665 h 6860534"/>
              <a:gd name="connsiteX3" fmla="*/ 10989677 w 10989677"/>
              <a:gd name="connsiteY3" fmla="*/ 69 h 6860534"/>
              <a:gd name="connsiteX4" fmla="*/ 4003100 w 10989677"/>
              <a:gd name="connsiteY4" fmla="*/ 70 h 6860534"/>
              <a:gd name="connsiteX5" fmla="*/ 3434458 w 10989677"/>
              <a:gd name="connsiteY5" fmla="*/ 146121 h 6860534"/>
              <a:gd name="connsiteX6" fmla="*/ 3086160 w 10989677"/>
              <a:gd name="connsiteY6" fmla="*/ 431553 h 6860534"/>
              <a:gd name="connsiteX7" fmla="*/ 1849487 w 10989677"/>
              <a:gd name="connsiteY7" fmla="*/ 1658054 h 6860534"/>
              <a:gd name="connsiteX8" fmla="*/ 1426268 w 10989677"/>
              <a:gd name="connsiteY8" fmla="*/ 2082870 h 6860534"/>
              <a:gd name="connsiteX9" fmla="*/ 772220 w 10989677"/>
              <a:gd name="connsiteY9" fmla="*/ 2522290 h 6860534"/>
              <a:gd name="connsiteX10" fmla="*/ 297557 w 10989677"/>
              <a:gd name="connsiteY10" fmla="*/ 2568645 h 6860534"/>
              <a:gd name="connsiteX11" fmla="*/ 9268 w 10989677"/>
              <a:gd name="connsiteY11" fmla="*/ 2566740 h 6860534"/>
              <a:gd name="connsiteX12" fmla="*/ 890 w 10989677"/>
              <a:gd name="connsiteY12" fmla="*/ 6858069 h 6860534"/>
              <a:gd name="connsiteX13" fmla="*/ 1988311 w 10989677"/>
              <a:gd name="connsiteY13" fmla="*/ 6718111 h 6860534"/>
              <a:gd name="connsiteX14" fmla="*/ 3219953 w 10989677"/>
              <a:gd name="connsiteY14" fmla="*/ 6092960 h 6860534"/>
              <a:gd name="connsiteX15" fmla="*/ 4677472 w 10989677"/>
              <a:gd name="connsiteY15" fmla="*/ 4657795 h 6860534"/>
              <a:gd name="connsiteX16" fmla="*/ 6054871 w 10989677"/>
              <a:gd name="connsiteY16" fmla="*/ 3265783 h 6860534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6160 w 10989677"/>
              <a:gd name="connsiteY6" fmla="*/ 431553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74939 w 10989677"/>
              <a:gd name="connsiteY5" fmla="*/ 12469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89677" h="6867222">
                <a:moveTo>
                  <a:pt x="6054871" y="3265783"/>
                </a:moveTo>
                <a:cubicBezTo>
                  <a:pt x="6656371" y="2665222"/>
                  <a:pt x="7496612" y="1818631"/>
                  <a:pt x="8286474" y="1054428"/>
                </a:cubicBezTo>
                <a:cubicBezTo>
                  <a:pt x="8602004" y="741386"/>
                  <a:pt x="8798237" y="525072"/>
                  <a:pt x="9462131" y="242665"/>
                </a:cubicBezTo>
                <a:cubicBezTo>
                  <a:pt x="9866945" y="89799"/>
                  <a:pt x="10171051" y="-2885"/>
                  <a:pt x="10989677" y="69"/>
                </a:cubicBezTo>
                <a:lnTo>
                  <a:pt x="4003100" y="70"/>
                </a:lnTo>
                <a:cubicBezTo>
                  <a:pt x="3660679" y="25469"/>
                  <a:pt x="3598393" y="82146"/>
                  <a:pt x="3458270" y="131835"/>
                </a:cubicBezTo>
                <a:cubicBezTo>
                  <a:pt x="3270522" y="254549"/>
                  <a:pt x="3264596" y="254441"/>
                  <a:pt x="3033772" y="476797"/>
                </a:cubicBezTo>
                <a:cubicBezTo>
                  <a:pt x="2564399" y="929340"/>
                  <a:pt x="2134602" y="1395164"/>
                  <a:pt x="1849487" y="1658054"/>
                </a:cubicBezTo>
                <a:cubicBezTo>
                  <a:pt x="1577072" y="1934597"/>
                  <a:pt x="1567713" y="1938831"/>
                  <a:pt x="1426268" y="2082870"/>
                </a:cubicBezTo>
                <a:cubicBezTo>
                  <a:pt x="1167349" y="2339621"/>
                  <a:pt x="1066066" y="2417039"/>
                  <a:pt x="772220" y="2522290"/>
                </a:cubicBezTo>
                <a:cubicBezTo>
                  <a:pt x="500758" y="2584996"/>
                  <a:pt x="426303" y="2571026"/>
                  <a:pt x="297557" y="2568645"/>
                </a:cubicBezTo>
                <a:cubicBezTo>
                  <a:pt x="168811" y="2575789"/>
                  <a:pt x="156112" y="2565153"/>
                  <a:pt x="9268" y="2566740"/>
                </a:cubicBezTo>
                <a:cubicBezTo>
                  <a:pt x="14348" y="3999300"/>
                  <a:pt x="-4190" y="5425509"/>
                  <a:pt x="890" y="6858069"/>
                </a:cubicBezTo>
                <a:cubicBezTo>
                  <a:pt x="1057303" y="6887927"/>
                  <a:pt x="1453356" y="6845629"/>
                  <a:pt x="1988311" y="6718111"/>
                </a:cubicBezTo>
                <a:cubicBezTo>
                  <a:pt x="2569919" y="6543940"/>
                  <a:pt x="2731327" y="6439456"/>
                  <a:pt x="3219953" y="6092960"/>
                </a:cubicBezTo>
                <a:cubicBezTo>
                  <a:pt x="3515648" y="5857071"/>
                  <a:pt x="3984760" y="5319394"/>
                  <a:pt x="4677472" y="4657795"/>
                </a:cubicBezTo>
                <a:cubicBezTo>
                  <a:pt x="4885078" y="4459131"/>
                  <a:pt x="5453371" y="3866344"/>
                  <a:pt x="6054871" y="3265783"/>
                </a:cubicBezTo>
                <a:close/>
              </a:path>
            </a:pathLst>
          </a:custGeom>
        </p:spPr>
        <p:txBody>
          <a:bodyPr lIns="0" rIns="5904000" anchor="ctr" anchorCtr="0"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Change picture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0429" y="2256170"/>
            <a:ext cx="4285796" cy="1220455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Chapter divider title</a:t>
            </a:r>
            <a:endParaRPr lang="lt-LT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419975" y="3623176"/>
            <a:ext cx="4286250" cy="1291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 dirty="0"/>
              <a:t>Chapter contents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915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„Qoute text goes here“</a:t>
            </a:r>
            <a:endParaRPr lang="en-US" dirty="0"/>
          </a:p>
          <a:p>
            <a:pPr lvl="1"/>
            <a:r>
              <a:rPr lang="lt-LT" dirty="0"/>
              <a:t>Name Surname, Position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830184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overvie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5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2264081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4072517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6" hasCustomPrompt="1"/>
          </p:nvPr>
        </p:nvSpPr>
        <p:spPr>
          <a:xfrm>
            <a:off x="455645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2264081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4072517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455645" y="488191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20" hasCustomPrompt="1"/>
          </p:nvPr>
        </p:nvSpPr>
        <p:spPr>
          <a:xfrm>
            <a:off x="2264081" y="488191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455645" y="5625773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  <a:endParaRPr lang="lt-LT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455613" y="1651000"/>
            <a:ext cx="6545262" cy="1206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455613" y="2862901"/>
            <a:ext cx="6545262" cy="41081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Companies: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359164" y="1831"/>
            <a:ext cx="9846125" cy="685615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71000"/>
              <a:gd name="connsiteY0" fmla="*/ 3022689 h 6856152"/>
              <a:gd name="connsiteX1" fmla="*/ 7503973 w 10671000"/>
              <a:gd name="connsiteY1" fmla="*/ 721118 h 6856152"/>
              <a:gd name="connsiteX2" fmla="*/ 9312827 w 10671000"/>
              <a:gd name="connsiteY2" fmla="*/ 4499 h 6856152"/>
              <a:gd name="connsiteX3" fmla="*/ 9842153 w 10671000"/>
              <a:gd name="connsiteY3" fmla="*/ 5920 h 6856152"/>
              <a:gd name="connsiteX4" fmla="*/ 10670992 w 10671000"/>
              <a:gd name="connsiteY4" fmla="*/ 6856152 h 6856152"/>
              <a:gd name="connsiteX5" fmla="*/ 0 w 10671000"/>
              <a:gd name="connsiteY5" fmla="*/ 6856152 h 6856152"/>
              <a:gd name="connsiteX6" fmla="*/ 1233768 w 10671000"/>
              <a:gd name="connsiteY6" fmla="*/ 6593034 h 6856152"/>
              <a:gd name="connsiteX7" fmla="*/ 2207528 w 10671000"/>
              <a:gd name="connsiteY7" fmla="*/ 5981756 h 6856152"/>
              <a:gd name="connsiteX8" fmla="*/ 3523527 w 10671000"/>
              <a:gd name="connsiteY8" fmla="*/ 4666457 h 6856152"/>
              <a:gd name="connsiteX9" fmla="*/ 5172304 w 10671000"/>
              <a:gd name="connsiteY9" fmla="*/ 3022689 h 6856152"/>
              <a:gd name="connsiteX0" fmla="*/ 5172304 w 9846125"/>
              <a:gd name="connsiteY0" fmla="*/ 3022689 h 6856152"/>
              <a:gd name="connsiteX1" fmla="*/ 7503973 w 9846125"/>
              <a:gd name="connsiteY1" fmla="*/ 721118 h 6856152"/>
              <a:gd name="connsiteX2" fmla="*/ 9312827 w 9846125"/>
              <a:gd name="connsiteY2" fmla="*/ 4499 h 6856152"/>
              <a:gd name="connsiteX3" fmla="*/ 9842153 w 9846125"/>
              <a:gd name="connsiteY3" fmla="*/ 5920 h 6856152"/>
              <a:gd name="connsiteX4" fmla="*/ 9845492 w 9846125"/>
              <a:gd name="connsiteY4" fmla="*/ 6856152 h 6856152"/>
              <a:gd name="connsiteX5" fmla="*/ 0 w 9846125"/>
              <a:gd name="connsiteY5" fmla="*/ 6856152 h 6856152"/>
              <a:gd name="connsiteX6" fmla="*/ 1233768 w 9846125"/>
              <a:gd name="connsiteY6" fmla="*/ 6593034 h 6856152"/>
              <a:gd name="connsiteX7" fmla="*/ 2207528 w 9846125"/>
              <a:gd name="connsiteY7" fmla="*/ 5981756 h 6856152"/>
              <a:gd name="connsiteX8" fmla="*/ 3523527 w 9846125"/>
              <a:gd name="connsiteY8" fmla="*/ 4666457 h 6856152"/>
              <a:gd name="connsiteX9" fmla="*/ 5172304 w 9846125"/>
              <a:gd name="connsiteY9" fmla="*/ 3022689 h 685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46125" h="6856152">
                <a:moveTo>
                  <a:pt x="5172304" y="3022689"/>
                </a:moveTo>
                <a:cubicBezTo>
                  <a:pt x="5841268" y="2362751"/>
                  <a:pt x="6835158" y="1316383"/>
                  <a:pt x="7503973" y="721118"/>
                </a:cubicBezTo>
                <a:cubicBezTo>
                  <a:pt x="8173740" y="208720"/>
                  <a:pt x="8677225" y="102479"/>
                  <a:pt x="9312827" y="4499"/>
                </a:cubicBezTo>
                <a:cubicBezTo>
                  <a:pt x="9730570" y="-8468"/>
                  <a:pt x="9386311" y="11267"/>
                  <a:pt x="9842153" y="5920"/>
                </a:cubicBezTo>
                <a:cubicBezTo>
                  <a:pt x="9839033" y="2293564"/>
                  <a:pt x="9848612" y="4568508"/>
                  <a:pt x="9845492" y="6856152"/>
                </a:cubicBezTo>
                <a:lnTo>
                  <a:pt x="0" y="6856152"/>
                </a:lnTo>
                <a:cubicBezTo>
                  <a:pt x="449356" y="6831946"/>
                  <a:pt x="803462" y="6750590"/>
                  <a:pt x="1233768" y="6593034"/>
                </a:cubicBezTo>
                <a:cubicBezTo>
                  <a:pt x="1457794" y="6489532"/>
                  <a:pt x="1757639" y="6363177"/>
                  <a:pt x="2207528" y="5981756"/>
                </a:cubicBezTo>
                <a:cubicBezTo>
                  <a:pt x="2555817" y="5644785"/>
                  <a:pt x="3040442" y="5159321"/>
                  <a:pt x="3523527" y="4666457"/>
                </a:cubicBezTo>
                <a:lnTo>
                  <a:pt x="5172304" y="3022689"/>
                </a:lnTo>
                <a:close/>
              </a:path>
            </a:pathLst>
          </a:custGeom>
          <a:solidFill>
            <a:schemeClr val="bg2"/>
          </a:solidFill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picture here</a:t>
            </a:r>
            <a:endParaRPr lang="lt-LT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789525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8495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43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287043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287043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87043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803906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03906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803906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803906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20769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20769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320769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320769" y="5138478"/>
            <a:ext cx="1800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8837632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837632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8837632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 dirty="0"/>
              <a:t>Insert picture here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837632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44648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|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A5D38C1-315C-4250-872B-5662BE790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036" y="3178206"/>
            <a:ext cx="1914496" cy="1432936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Add picture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  <a:p>
            <a:pPr lvl="2"/>
            <a:r>
              <a:rPr lang="lt-LT" dirty="0"/>
              <a:t>Contact info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 dirty="0"/>
              <a:t>Website link</a:t>
            </a:r>
          </a:p>
        </p:txBody>
      </p:sp>
      <p:sp>
        <p:nvSpPr>
          <p:cNvPr id="4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62004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s |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lt-LT" dirty="0"/>
              <a:t>Įkelti nuotrauką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 dirty="0"/>
              <a:t>Vardas Pavardė</a:t>
            </a:r>
            <a:endParaRPr lang="en-US" dirty="0"/>
          </a:p>
          <a:p>
            <a:pPr lvl="1"/>
            <a:r>
              <a:rPr lang="lt-LT" dirty="0"/>
              <a:t>Pareigos</a:t>
            </a:r>
            <a:endParaRPr lang="en-US" dirty="0"/>
          </a:p>
          <a:p>
            <a:pPr lvl="2"/>
            <a:r>
              <a:rPr lang="lt-LT" dirty="0"/>
              <a:t>Kontaktinė informacija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 dirty="0"/>
              <a:t>Tinklalapio adresas</a:t>
            </a:r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8547100" y="3109426"/>
            <a:ext cx="1901541" cy="1423954"/>
            <a:chOff x="7064375" y="4603751"/>
            <a:chExt cx="1371600" cy="1027112"/>
          </a:xfrm>
        </p:grpSpPr>
        <p:sp>
          <p:nvSpPr>
            <p:cNvPr id="73" name="Freeform 5"/>
            <p:cNvSpPr>
              <a:spLocks/>
            </p:cNvSpPr>
            <p:nvPr userDrawn="1"/>
          </p:nvSpPr>
          <p:spPr bwMode="auto">
            <a:xfrm>
              <a:off x="7454900" y="4797425"/>
              <a:ext cx="981075" cy="392112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3 h 165"/>
                <a:gd name="T6" fmla="*/ 148 w 413"/>
                <a:gd name="T7" fmla="*/ 83 h 165"/>
                <a:gd name="T8" fmla="*/ 177 w 413"/>
                <a:gd name="T9" fmla="*/ 71 h 165"/>
                <a:gd name="T10" fmla="*/ 236 w 413"/>
                <a:gd name="T11" fmla="*/ 13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2 h 165"/>
                <a:gd name="T18" fmla="*/ 413 w 413"/>
                <a:gd name="T19" fmla="*/ 42 h 165"/>
                <a:gd name="T20" fmla="*/ 371 w 413"/>
                <a:gd name="T21" fmla="*/ 83 h 165"/>
                <a:gd name="T22" fmla="*/ 265 w 413"/>
                <a:gd name="T23" fmla="*/ 83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4" name="Freeform 6"/>
            <p:cNvSpPr>
              <a:spLocks/>
            </p:cNvSpPr>
            <p:nvPr userDrawn="1"/>
          </p:nvSpPr>
          <p:spPr bwMode="auto">
            <a:xfrm>
              <a:off x="7064375" y="4603751"/>
              <a:ext cx="979488" cy="392112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2 h 165"/>
                <a:gd name="T6" fmla="*/ 148 w 413"/>
                <a:gd name="T7" fmla="*/ 82 h 165"/>
                <a:gd name="T8" fmla="*/ 177 w 413"/>
                <a:gd name="T9" fmla="*/ 70 h 165"/>
                <a:gd name="T10" fmla="*/ 236 w 413"/>
                <a:gd name="T11" fmla="*/ 12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1 h 165"/>
                <a:gd name="T18" fmla="*/ 413 w 413"/>
                <a:gd name="T19" fmla="*/ 41 h 165"/>
                <a:gd name="T20" fmla="*/ 371 w 413"/>
                <a:gd name="T21" fmla="*/ 82 h 165"/>
                <a:gd name="T22" fmla="*/ 265 w 413"/>
                <a:gd name="T23" fmla="*/ 82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7077075" y="5561013"/>
              <a:ext cx="42863" cy="69850"/>
            </a:xfrm>
            <a:custGeom>
              <a:avLst/>
              <a:gdLst>
                <a:gd name="T0" fmla="*/ 17 w 18"/>
                <a:gd name="T1" fmla="*/ 25 h 29"/>
                <a:gd name="T2" fmla="*/ 18 w 18"/>
                <a:gd name="T3" fmla="*/ 27 h 29"/>
                <a:gd name="T4" fmla="*/ 17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0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0 w 18"/>
                <a:gd name="T17" fmla="*/ 1 h 29"/>
                <a:gd name="T18" fmla="*/ 2 w 18"/>
                <a:gd name="T19" fmla="*/ 0 h 29"/>
                <a:gd name="T20" fmla="*/ 3 w 18"/>
                <a:gd name="T21" fmla="*/ 1 h 29"/>
                <a:gd name="T22" fmla="*/ 4 w 18"/>
                <a:gd name="T23" fmla="*/ 2 h 29"/>
                <a:gd name="T24" fmla="*/ 4 w 18"/>
                <a:gd name="T25" fmla="*/ 25 h 29"/>
                <a:gd name="T26" fmla="*/ 16 w 18"/>
                <a:gd name="T27" fmla="*/ 25 h 29"/>
                <a:gd name="T28" fmla="*/ 17 w 18"/>
                <a:gd name="T2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9">
                  <a:moveTo>
                    <a:pt x="17" y="25"/>
                  </a:moveTo>
                  <a:cubicBezTo>
                    <a:pt x="17" y="26"/>
                    <a:pt x="18" y="26"/>
                    <a:pt x="18" y="27"/>
                  </a:cubicBezTo>
                  <a:cubicBezTo>
                    <a:pt x="18" y="27"/>
                    <a:pt x="17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6" name="Freeform 75"/>
            <p:cNvSpPr>
              <a:spLocks noEditPoints="1"/>
            </p:cNvSpPr>
            <p:nvPr userDrawn="1"/>
          </p:nvSpPr>
          <p:spPr bwMode="auto">
            <a:xfrm>
              <a:off x="7127875" y="5561013"/>
              <a:ext cx="58738" cy="69850"/>
            </a:xfrm>
            <a:custGeom>
              <a:avLst/>
              <a:gdLst>
                <a:gd name="T0" fmla="*/ 25 w 25"/>
                <a:gd name="T1" fmla="*/ 27 h 29"/>
                <a:gd name="T2" fmla="*/ 24 w 25"/>
                <a:gd name="T3" fmla="*/ 28 h 29"/>
                <a:gd name="T4" fmla="*/ 23 w 25"/>
                <a:gd name="T5" fmla="*/ 29 h 29"/>
                <a:gd name="T6" fmla="*/ 22 w 25"/>
                <a:gd name="T7" fmla="*/ 29 h 29"/>
                <a:gd name="T8" fmla="*/ 21 w 25"/>
                <a:gd name="T9" fmla="*/ 28 h 29"/>
                <a:gd name="T10" fmla="*/ 19 w 25"/>
                <a:gd name="T11" fmla="*/ 22 h 29"/>
                <a:gd name="T12" fmla="*/ 6 w 25"/>
                <a:gd name="T13" fmla="*/ 22 h 29"/>
                <a:gd name="T14" fmla="*/ 4 w 25"/>
                <a:gd name="T15" fmla="*/ 28 h 29"/>
                <a:gd name="T16" fmla="*/ 3 w 25"/>
                <a:gd name="T17" fmla="*/ 29 h 29"/>
                <a:gd name="T18" fmla="*/ 2 w 25"/>
                <a:gd name="T19" fmla="*/ 29 h 29"/>
                <a:gd name="T20" fmla="*/ 1 w 25"/>
                <a:gd name="T21" fmla="*/ 28 h 29"/>
                <a:gd name="T22" fmla="*/ 0 w 25"/>
                <a:gd name="T23" fmla="*/ 27 h 29"/>
                <a:gd name="T24" fmla="*/ 0 w 25"/>
                <a:gd name="T25" fmla="*/ 27 h 29"/>
                <a:gd name="T26" fmla="*/ 11 w 25"/>
                <a:gd name="T27" fmla="*/ 1 h 29"/>
                <a:gd name="T28" fmla="*/ 11 w 25"/>
                <a:gd name="T29" fmla="*/ 0 h 29"/>
                <a:gd name="T30" fmla="*/ 13 w 25"/>
                <a:gd name="T31" fmla="*/ 0 h 29"/>
                <a:gd name="T32" fmla="*/ 14 w 25"/>
                <a:gd name="T33" fmla="*/ 0 h 29"/>
                <a:gd name="T34" fmla="*/ 14 w 25"/>
                <a:gd name="T35" fmla="*/ 1 h 29"/>
                <a:gd name="T36" fmla="*/ 25 w 25"/>
                <a:gd name="T37" fmla="*/ 26 h 29"/>
                <a:gd name="T38" fmla="*/ 25 w 25"/>
                <a:gd name="T39" fmla="*/ 27 h 29"/>
                <a:gd name="T40" fmla="*/ 8 w 25"/>
                <a:gd name="T41" fmla="*/ 18 h 29"/>
                <a:gd name="T42" fmla="*/ 17 w 25"/>
                <a:gd name="T43" fmla="*/ 18 h 29"/>
                <a:gd name="T44" fmla="*/ 12 w 25"/>
                <a:gd name="T45" fmla="*/ 6 h 29"/>
                <a:gd name="T46" fmla="*/ 8 w 25"/>
                <a:gd name="T4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9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7" name="Freeform 76"/>
            <p:cNvSpPr>
              <a:spLocks/>
            </p:cNvSpPr>
            <p:nvPr userDrawn="1"/>
          </p:nvSpPr>
          <p:spPr bwMode="auto">
            <a:xfrm>
              <a:off x="7199313" y="5561013"/>
              <a:ext cx="9525" cy="69850"/>
            </a:xfrm>
            <a:custGeom>
              <a:avLst/>
              <a:gdLst>
                <a:gd name="T0" fmla="*/ 4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4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4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8" name="Freeform 77"/>
            <p:cNvSpPr>
              <a:spLocks/>
            </p:cNvSpPr>
            <p:nvPr userDrawn="1"/>
          </p:nvSpPr>
          <p:spPr bwMode="auto">
            <a:xfrm>
              <a:off x="7224713" y="5561013"/>
              <a:ext cx="47625" cy="69850"/>
            </a:xfrm>
            <a:custGeom>
              <a:avLst/>
              <a:gdLst>
                <a:gd name="T0" fmla="*/ 5 w 20"/>
                <a:gd name="T1" fmla="*/ 28 h 29"/>
                <a:gd name="T2" fmla="*/ 1 w 20"/>
                <a:gd name="T3" fmla="*/ 26 h 29"/>
                <a:gd name="T4" fmla="*/ 0 w 20"/>
                <a:gd name="T5" fmla="*/ 24 h 29"/>
                <a:gd name="T6" fmla="*/ 0 w 20"/>
                <a:gd name="T7" fmla="*/ 23 h 29"/>
                <a:gd name="T8" fmla="*/ 2 w 20"/>
                <a:gd name="T9" fmla="*/ 22 h 29"/>
                <a:gd name="T10" fmla="*/ 3 w 20"/>
                <a:gd name="T11" fmla="*/ 22 h 29"/>
                <a:gd name="T12" fmla="*/ 6 w 20"/>
                <a:gd name="T13" fmla="*/ 25 h 29"/>
                <a:gd name="T14" fmla="*/ 10 w 20"/>
                <a:gd name="T15" fmla="*/ 25 h 29"/>
                <a:gd name="T16" fmla="*/ 15 w 20"/>
                <a:gd name="T17" fmla="*/ 24 h 29"/>
                <a:gd name="T18" fmla="*/ 16 w 20"/>
                <a:gd name="T19" fmla="*/ 21 h 29"/>
                <a:gd name="T20" fmla="*/ 15 w 20"/>
                <a:gd name="T21" fmla="*/ 18 h 29"/>
                <a:gd name="T22" fmla="*/ 9 w 20"/>
                <a:gd name="T23" fmla="*/ 16 h 29"/>
                <a:gd name="T24" fmla="*/ 3 w 20"/>
                <a:gd name="T25" fmla="*/ 13 h 29"/>
                <a:gd name="T26" fmla="*/ 1 w 20"/>
                <a:gd name="T27" fmla="*/ 8 h 29"/>
                <a:gd name="T28" fmla="*/ 2 w 20"/>
                <a:gd name="T29" fmla="*/ 4 h 29"/>
                <a:gd name="T30" fmla="*/ 5 w 20"/>
                <a:gd name="T31" fmla="*/ 1 h 29"/>
                <a:gd name="T32" fmla="*/ 10 w 20"/>
                <a:gd name="T33" fmla="*/ 0 h 29"/>
                <a:gd name="T34" fmla="*/ 15 w 20"/>
                <a:gd name="T35" fmla="*/ 1 h 29"/>
                <a:gd name="T36" fmla="*/ 19 w 20"/>
                <a:gd name="T37" fmla="*/ 3 h 29"/>
                <a:gd name="T38" fmla="*/ 20 w 20"/>
                <a:gd name="T39" fmla="*/ 4 h 29"/>
                <a:gd name="T40" fmla="*/ 19 w 20"/>
                <a:gd name="T41" fmla="*/ 6 h 29"/>
                <a:gd name="T42" fmla="*/ 18 w 20"/>
                <a:gd name="T43" fmla="*/ 6 h 29"/>
                <a:gd name="T44" fmla="*/ 17 w 20"/>
                <a:gd name="T45" fmla="*/ 6 h 29"/>
                <a:gd name="T46" fmla="*/ 14 w 20"/>
                <a:gd name="T47" fmla="*/ 4 h 29"/>
                <a:gd name="T48" fmla="*/ 10 w 20"/>
                <a:gd name="T49" fmla="*/ 3 h 29"/>
                <a:gd name="T50" fmla="*/ 6 w 20"/>
                <a:gd name="T51" fmla="*/ 5 h 29"/>
                <a:gd name="T52" fmla="*/ 4 w 20"/>
                <a:gd name="T53" fmla="*/ 8 h 29"/>
                <a:gd name="T54" fmla="*/ 6 w 20"/>
                <a:gd name="T55" fmla="*/ 11 h 29"/>
                <a:gd name="T56" fmla="*/ 11 w 20"/>
                <a:gd name="T57" fmla="*/ 12 h 29"/>
                <a:gd name="T58" fmla="*/ 16 w 20"/>
                <a:gd name="T59" fmla="*/ 14 h 29"/>
                <a:gd name="T60" fmla="*/ 19 w 20"/>
                <a:gd name="T61" fmla="*/ 17 h 29"/>
                <a:gd name="T62" fmla="*/ 20 w 20"/>
                <a:gd name="T63" fmla="*/ 21 h 29"/>
                <a:gd name="T64" fmla="*/ 19 w 20"/>
                <a:gd name="T65" fmla="*/ 25 h 29"/>
                <a:gd name="T66" fmla="*/ 15 w 20"/>
                <a:gd name="T67" fmla="*/ 28 h 29"/>
                <a:gd name="T68" fmla="*/ 10 w 20"/>
                <a:gd name="T69" fmla="*/ 29 h 29"/>
                <a:gd name="T70" fmla="*/ 5 w 20"/>
                <a:gd name="T7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9">
                  <a:moveTo>
                    <a:pt x="5" y="28"/>
                  </a:moveTo>
                  <a:cubicBezTo>
                    <a:pt x="4" y="28"/>
                    <a:pt x="2" y="27"/>
                    <a:pt x="1" y="26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2" y="25"/>
                    <a:pt x="13" y="25"/>
                    <a:pt x="15" y="24"/>
                  </a:cubicBezTo>
                  <a:cubicBezTo>
                    <a:pt x="16" y="23"/>
                    <a:pt x="16" y="22"/>
                    <a:pt x="16" y="21"/>
                  </a:cubicBezTo>
                  <a:cubicBezTo>
                    <a:pt x="16" y="20"/>
                    <a:pt x="16" y="19"/>
                    <a:pt x="15" y="18"/>
                  </a:cubicBezTo>
                  <a:cubicBezTo>
                    <a:pt x="13" y="17"/>
                    <a:pt x="12" y="17"/>
                    <a:pt x="9" y="16"/>
                  </a:cubicBezTo>
                  <a:cubicBezTo>
                    <a:pt x="7" y="15"/>
                    <a:pt x="4" y="14"/>
                    <a:pt x="3" y="13"/>
                  </a:cubicBezTo>
                  <a:cubicBezTo>
                    <a:pt x="1" y="12"/>
                    <a:pt x="1" y="10"/>
                    <a:pt x="1" y="8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1"/>
                    <a:pt x="18" y="2"/>
                    <a:pt x="19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20" y="5"/>
                    <a:pt x="20" y="5"/>
                    <a:pt x="19" y="6"/>
                  </a:cubicBezTo>
                  <a:cubicBezTo>
                    <a:pt x="19" y="6"/>
                    <a:pt x="18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9" y="3"/>
                    <a:pt x="7" y="4"/>
                    <a:pt x="6" y="5"/>
                  </a:cubicBezTo>
                  <a:cubicBezTo>
                    <a:pt x="5" y="5"/>
                    <a:pt x="4" y="6"/>
                    <a:pt x="4" y="8"/>
                  </a:cubicBezTo>
                  <a:cubicBezTo>
                    <a:pt x="4" y="9"/>
                    <a:pt x="5" y="10"/>
                    <a:pt x="6" y="11"/>
                  </a:cubicBezTo>
                  <a:cubicBezTo>
                    <a:pt x="7" y="11"/>
                    <a:pt x="9" y="12"/>
                    <a:pt x="11" y="12"/>
                  </a:cubicBezTo>
                  <a:cubicBezTo>
                    <a:pt x="13" y="13"/>
                    <a:pt x="15" y="13"/>
                    <a:pt x="16" y="14"/>
                  </a:cubicBezTo>
                  <a:cubicBezTo>
                    <a:pt x="17" y="15"/>
                    <a:pt x="19" y="16"/>
                    <a:pt x="19" y="17"/>
                  </a:cubicBezTo>
                  <a:cubicBezTo>
                    <a:pt x="20" y="18"/>
                    <a:pt x="20" y="19"/>
                    <a:pt x="20" y="21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7"/>
                    <a:pt x="17" y="27"/>
                    <a:pt x="15" y="28"/>
                  </a:cubicBezTo>
                  <a:cubicBezTo>
                    <a:pt x="14" y="29"/>
                    <a:pt x="12" y="29"/>
                    <a:pt x="10" y="29"/>
                  </a:cubicBezTo>
                  <a:cubicBezTo>
                    <a:pt x="8" y="29"/>
                    <a:pt x="7" y="29"/>
                    <a:pt x="5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auto">
            <a:xfrm>
              <a:off x="7281863" y="5561013"/>
              <a:ext cx="60325" cy="69850"/>
            </a:xfrm>
            <a:custGeom>
              <a:avLst/>
              <a:gdLst>
                <a:gd name="T0" fmla="*/ 25 w 25"/>
                <a:gd name="T1" fmla="*/ 1 h 29"/>
                <a:gd name="T2" fmla="*/ 25 w 25"/>
                <a:gd name="T3" fmla="*/ 2 h 29"/>
                <a:gd name="T4" fmla="*/ 25 w 25"/>
                <a:gd name="T5" fmla="*/ 3 h 29"/>
                <a:gd name="T6" fmla="*/ 15 w 25"/>
                <a:gd name="T7" fmla="*/ 27 h 29"/>
                <a:gd name="T8" fmla="*/ 14 w 25"/>
                <a:gd name="T9" fmla="*/ 28 h 29"/>
                <a:gd name="T10" fmla="*/ 13 w 25"/>
                <a:gd name="T11" fmla="*/ 29 h 29"/>
                <a:gd name="T12" fmla="*/ 12 w 25"/>
                <a:gd name="T13" fmla="*/ 28 h 29"/>
                <a:gd name="T14" fmla="*/ 11 w 25"/>
                <a:gd name="T15" fmla="*/ 28 h 29"/>
                <a:gd name="T16" fmla="*/ 0 w 25"/>
                <a:gd name="T17" fmla="*/ 3 h 29"/>
                <a:gd name="T18" fmla="*/ 0 w 25"/>
                <a:gd name="T19" fmla="*/ 2 h 29"/>
                <a:gd name="T20" fmla="*/ 1 w 25"/>
                <a:gd name="T21" fmla="*/ 1 h 29"/>
                <a:gd name="T22" fmla="*/ 2 w 25"/>
                <a:gd name="T23" fmla="*/ 0 h 29"/>
                <a:gd name="T24" fmla="*/ 4 w 25"/>
                <a:gd name="T25" fmla="*/ 1 h 29"/>
                <a:gd name="T26" fmla="*/ 13 w 25"/>
                <a:gd name="T27" fmla="*/ 22 h 29"/>
                <a:gd name="T28" fmla="*/ 21 w 25"/>
                <a:gd name="T29" fmla="*/ 1 h 29"/>
                <a:gd name="T30" fmla="*/ 22 w 25"/>
                <a:gd name="T31" fmla="*/ 0 h 29"/>
                <a:gd name="T32" fmla="*/ 23 w 25"/>
                <a:gd name="T33" fmla="*/ 0 h 29"/>
                <a:gd name="T34" fmla="*/ 25 w 25"/>
                <a:gd name="T3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9">
                  <a:moveTo>
                    <a:pt x="25" y="1"/>
                  </a:moveTo>
                  <a:cubicBezTo>
                    <a:pt x="25" y="1"/>
                    <a:pt x="25" y="1"/>
                    <a:pt x="25" y="2"/>
                  </a:cubicBezTo>
                  <a:cubicBezTo>
                    <a:pt x="25" y="2"/>
                    <a:pt x="25" y="2"/>
                    <a:pt x="25" y="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24" y="0"/>
                    <a:pt x="24" y="0"/>
                    <a:pt x="25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0" name="Freeform 12"/>
            <p:cNvSpPr>
              <a:spLocks noEditPoints="1"/>
            </p:cNvSpPr>
            <p:nvPr userDrawn="1"/>
          </p:nvSpPr>
          <p:spPr bwMode="auto">
            <a:xfrm>
              <a:off x="7348538" y="5561013"/>
              <a:ext cx="66675" cy="69850"/>
            </a:xfrm>
            <a:custGeom>
              <a:avLst/>
              <a:gdLst>
                <a:gd name="T0" fmla="*/ 26 w 28"/>
                <a:gd name="T1" fmla="*/ 22 h 29"/>
                <a:gd name="T2" fmla="*/ 21 w 28"/>
                <a:gd name="T3" fmla="*/ 27 h 29"/>
                <a:gd name="T4" fmla="*/ 14 w 28"/>
                <a:gd name="T5" fmla="*/ 29 h 29"/>
                <a:gd name="T6" fmla="*/ 7 w 28"/>
                <a:gd name="T7" fmla="*/ 27 h 29"/>
                <a:gd name="T8" fmla="*/ 2 w 28"/>
                <a:gd name="T9" fmla="*/ 22 h 29"/>
                <a:gd name="T10" fmla="*/ 0 w 28"/>
                <a:gd name="T11" fmla="*/ 14 h 29"/>
                <a:gd name="T12" fmla="*/ 2 w 28"/>
                <a:gd name="T13" fmla="*/ 7 h 29"/>
                <a:gd name="T14" fmla="*/ 7 w 28"/>
                <a:gd name="T15" fmla="*/ 2 h 29"/>
                <a:gd name="T16" fmla="*/ 14 w 28"/>
                <a:gd name="T17" fmla="*/ 0 h 29"/>
                <a:gd name="T18" fmla="*/ 21 w 28"/>
                <a:gd name="T19" fmla="*/ 2 h 29"/>
                <a:gd name="T20" fmla="*/ 26 w 28"/>
                <a:gd name="T21" fmla="*/ 7 h 29"/>
                <a:gd name="T22" fmla="*/ 28 w 28"/>
                <a:gd name="T23" fmla="*/ 14 h 29"/>
                <a:gd name="T24" fmla="*/ 26 w 28"/>
                <a:gd name="T25" fmla="*/ 22 h 29"/>
                <a:gd name="T26" fmla="*/ 22 w 28"/>
                <a:gd name="T27" fmla="*/ 9 h 29"/>
                <a:gd name="T28" fmla="*/ 19 w 28"/>
                <a:gd name="T29" fmla="*/ 5 h 29"/>
                <a:gd name="T30" fmla="*/ 14 w 28"/>
                <a:gd name="T31" fmla="*/ 4 h 29"/>
                <a:gd name="T32" fmla="*/ 9 w 28"/>
                <a:gd name="T33" fmla="*/ 5 h 29"/>
                <a:gd name="T34" fmla="*/ 5 w 28"/>
                <a:gd name="T35" fmla="*/ 9 h 29"/>
                <a:gd name="T36" fmla="*/ 4 w 28"/>
                <a:gd name="T37" fmla="*/ 14 h 29"/>
                <a:gd name="T38" fmla="*/ 5 w 28"/>
                <a:gd name="T39" fmla="*/ 20 h 29"/>
                <a:gd name="T40" fmla="*/ 9 w 28"/>
                <a:gd name="T41" fmla="*/ 24 h 29"/>
                <a:gd name="T42" fmla="*/ 14 w 28"/>
                <a:gd name="T43" fmla="*/ 25 h 29"/>
                <a:gd name="T44" fmla="*/ 19 w 28"/>
                <a:gd name="T45" fmla="*/ 24 h 29"/>
                <a:gd name="T46" fmla="*/ 22 w 28"/>
                <a:gd name="T47" fmla="*/ 20 h 29"/>
                <a:gd name="T48" fmla="*/ 23 w 28"/>
                <a:gd name="T49" fmla="*/ 14 h 29"/>
                <a:gd name="T50" fmla="*/ 22 w 28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29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5" y="11"/>
                    <a:pt x="4" y="12"/>
                    <a:pt x="4" y="14"/>
                  </a:cubicBezTo>
                  <a:cubicBezTo>
                    <a:pt x="4" y="16"/>
                    <a:pt x="5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6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auto">
            <a:xfrm>
              <a:off x="7419975" y="5561013"/>
              <a:ext cx="39688" cy="69850"/>
            </a:xfrm>
            <a:custGeom>
              <a:avLst/>
              <a:gdLst>
                <a:gd name="T0" fmla="*/ 4 w 17"/>
                <a:gd name="T1" fmla="*/ 28 h 29"/>
                <a:gd name="T2" fmla="*/ 0 w 17"/>
                <a:gd name="T3" fmla="*/ 25 h 29"/>
                <a:gd name="T4" fmla="*/ 0 w 17"/>
                <a:gd name="T5" fmla="*/ 24 h 29"/>
                <a:gd name="T6" fmla="*/ 1 w 17"/>
                <a:gd name="T7" fmla="*/ 22 h 29"/>
                <a:gd name="T8" fmla="*/ 2 w 17"/>
                <a:gd name="T9" fmla="*/ 22 h 29"/>
                <a:gd name="T10" fmla="*/ 4 w 17"/>
                <a:gd name="T11" fmla="*/ 23 h 29"/>
                <a:gd name="T12" fmla="*/ 8 w 17"/>
                <a:gd name="T13" fmla="*/ 25 h 29"/>
                <a:gd name="T14" fmla="*/ 12 w 17"/>
                <a:gd name="T15" fmla="*/ 24 h 29"/>
                <a:gd name="T16" fmla="*/ 13 w 17"/>
                <a:gd name="T17" fmla="*/ 20 h 29"/>
                <a:gd name="T18" fmla="*/ 13 w 17"/>
                <a:gd name="T19" fmla="*/ 2 h 29"/>
                <a:gd name="T20" fmla="*/ 14 w 17"/>
                <a:gd name="T21" fmla="*/ 1 h 29"/>
                <a:gd name="T22" fmla="*/ 15 w 17"/>
                <a:gd name="T23" fmla="*/ 0 h 29"/>
                <a:gd name="T24" fmla="*/ 17 w 17"/>
                <a:gd name="T25" fmla="*/ 1 h 29"/>
                <a:gd name="T26" fmla="*/ 17 w 17"/>
                <a:gd name="T27" fmla="*/ 2 h 29"/>
                <a:gd name="T28" fmla="*/ 17 w 17"/>
                <a:gd name="T29" fmla="*/ 20 h 29"/>
                <a:gd name="T30" fmla="*/ 16 w 17"/>
                <a:gd name="T31" fmla="*/ 25 h 29"/>
                <a:gd name="T32" fmla="*/ 13 w 17"/>
                <a:gd name="T33" fmla="*/ 28 h 29"/>
                <a:gd name="T34" fmla="*/ 8 w 17"/>
                <a:gd name="T35" fmla="*/ 29 h 29"/>
                <a:gd name="T36" fmla="*/ 4 w 17"/>
                <a:gd name="T3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9">
                  <a:moveTo>
                    <a:pt x="4" y="28"/>
                  </a:moveTo>
                  <a:cubicBezTo>
                    <a:pt x="2" y="27"/>
                    <a:pt x="1" y="26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1" y="22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4" y="23"/>
                  </a:cubicBezTo>
                  <a:cubicBezTo>
                    <a:pt x="5" y="24"/>
                    <a:pt x="6" y="25"/>
                    <a:pt x="8" y="25"/>
                  </a:cubicBezTo>
                  <a:cubicBezTo>
                    <a:pt x="10" y="25"/>
                    <a:pt x="11" y="25"/>
                    <a:pt x="12" y="24"/>
                  </a:cubicBezTo>
                  <a:cubicBezTo>
                    <a:pt x="13" y="23"/>
                    <a:pt x="13" y="22"/>
                    <a:pt x="13" y="2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2"/>
                    <a:pt x="17" y="23"/>
                    <a:pt x="16" y="25"/>
                  </a:cubicBezTo>
                  <a:cubicBezTo>
                    <a:pt x="15" y="26"/>
                    <a:pt x="14" y="27"/>
                    <a:pt x="13" y="28"/>
                  </a:cubicBezTo>
                  <a:cubicBezTo>
                    <a:pt x="11" y="29"/>
                    <a:pt x="10" y="29"/>
                    <a:pt x="8" y="29"/>
                  </a:cubicBezTo>
                  <a:cubicBezTo>
                    <a:pt x="6" y="29"/>
                    <a:pt x="5" y="29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2" name="Freeform 14"/>
            <p:cNvSpPr>
              <a:spLocks/>
            </p:cNvSpPr>
            <p:nvPr userDrawn="1"/>
          </p:nvSpPr>
          <p:spPr bwMode="auto">
            <a:xfrm>
              <a:off x="7478713" y="5561013"/>
              <a:ext cx="9525" cy="69850"/>
            </a:xfrm>
            <a:custGeom>
              <a:avLst/>
              <a:gdLst>
                <a:gd name="T0" fmla="*/ 3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3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3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3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3" name="Freeform 15"/>
            <p:cNvSpPr>
              <a:spLocks/>
            </p:cNvSpPr>
            <p:nvPr userDrawn="1"/>
          </p:nvSpPr>
          <p:spPr bwMode="auto">
            <a:xfrm>
              <a:off x="7540625" y="5561013"/>
              <a:ext cx="42863" cy="69850"/>
            </a:xfrm>
            <a:custGeom>
              <a:avLst/>
              <a:gdLst>
                <a:gd name="T0" fmla="*/ 17 w 18"/>
                <a:gd name="T1" fmla="*/ 26 h 29"/>
                <a:gd name="T2" fmla="*/ 18 w 18"/>
                <a:gd name="T3" fmla="*/ 27 h 29"/>
                <a:gd name="T4" fmla="*/ 17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0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0 w 18"/>
                <a:gd name="T17" fmla="*/ 1 h 29"/>
                <a:gd name="T18" fmla="*/ 2 w 18"/>
                <a:gd name="T19" fmla="*/ 0 h 29"/>
                <a:gd name="T20" fmla="*/ 16 w 18"/>
                <a:gd name="T21" fmla="*/ 0 h 29"/>
                <a:gd name="T22" fmla="*/ 17 w 18"/>
                <a:gd name="T23" fmla="*/ 1 h 29"/>
                <a:gd name="T24" fmla="*/ 18 w 18"/>
                <a:gd name="T25" fmla="*/ 2 h 29"/>
                <a:gd name="T26" fmla="*/ 17 w 18"/>
                <a:gd name="T27" fmla="*/ 3 h 29"/>
                <a:gd name="T28" fmla="*/ 16 w 18"/>
                <a:gd name="T29" fmla="*/ 4 h 29"/>
                <a:gd name="T30" fmla="*/ 4 w 18"/>
                <a:gd name="T31" fmla="*/ 4 h 29"/>
                <a:gd name="T32" fmla="*/ 4 w 18"/>
                <a:gd name="T33" fmla="*/ 12 h 29"/>
                <a:gd name="T34" fmla="*/ 14 w 18"/>
                <a:gd name="T35" fmla="*/ 12 h 29"/>
                <a:gd name="T36" fmla="*/ 15 w 18"/>
                <a:gd name="T37" fmla="*/ 13 h 29"/>
                <a:gd name="T38" fmla="*/ 16 w 18"/>
                <a:gd name="T39" fmla="*/ 14 h 29"/>
                <a:gd name="T40" fmla="*/ 15 w 18"/>
                <a:gd name="T41" fmla="*/ 15 h 29"/>
                <a:gd name="T42" fmla="*/ 14 w 18"/>
                <a:gd name="T43" fmla="*/ 16 h 29"/>
                <a:gd name="T44" fmla="*/ 4 w 18"/>
                <a:gd name="T45" fmla="*/ 16 h 29"/>
                <a:gd name="T46" fmla="*/ 4 w 18"/>
                <a:gd name="T47" fmla="*/ 25 h 29"/>
                <a:gd name="T48" fmla="*/ 16 w 18"/>
                <a:gd name="T49" fmla="*/ 25 h 29"/>
                <a:gd name="T50" fmla="*/ 17 w 18"/>
                <a:gd name="T5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9">
                  <a:moveTo>
                    <a:pt x="17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5" y="12"/>
                    <a:pt x="15" y="13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6" y="15"/>
                    <a:pt x="16" y="15"/>
                    <a:pt x="15" y="15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4" name="Freeform 16"/>
            <p:cNvSpPr>
              <a:spLocks/>
            </p:cNvSpPr>
            <p:nvPr userDrawn="1"/>
          </p:nvSpPr>
          <p:spPr bwMode="auto">
            <a:xfrm>
              <a:off x="7596188" y="5561013"/>
              <a:ext cx="53975" cy="69850"/>
            </a:xfrm>
            <a:custGeom>
              <a:avLst/>
              <a:gdLst>
                <a:gd name="T0" fmla="*/ 23 w 23"/>
                <a:gd name="T1" fmla="*/ 27 h 29"/>
                <a:gd name="T2" fmla="*/ 22 w 23"/>
                <a:gd name="T3" fmla="*/ 28 h 29"/>
                <a:gd name="T4" fmla="*/ 20 w 23"/>
                <a:gd name="T5" fmla="*/ 29 h 29"/>
                <a:gd name="T6" fmla="*/ 19 w 23"/>
                <a:gd name="T7" fmla="*/ 28 h 29"/>
                <a:gd name="T8" fmla="*/ 9 w 23"/>
                <a:gd name="T9" fmla="*/ 15 h 29"/>
                <a:gd name="T10" fmla="*/ 4 w 23"/>
                <a:gd name="T11" fmla="*/ 20 h 29"/>
                <a:gd name="T12" fmla="*/ 4 w 23"/>
                <a:gd name="T13" fmla="*/ 27 h 29"/>
                <a:gd name="T14" fmla="*/ 4 w 23"/>
                <a:gd name="T15" fmla="*/ 28 h 29"/>
                <a:gd name="T16" fmla="*/ 2 w 23"/>
                <a:gd name="T17" fmla="*/ 29 h 29"/>
                <a:gd name="T18" fmla="*/ 1 w 23"/>
                <a:gd name="T19" fmla="*/ 28 h 29"/>
                <a:gd name="T20" fmla="*/ 0 w 23"/>
                <a:gd name="T21" fmla="*/ 27 h 29"/>
                <a:gd name="T22" fmla="*/ 0 w 23"/>
                <a:gd name="T23" fmla="*/ 2 h 29"/>
                <a:gd name="T24" fmla="*/ 1 w 23"/>
                <a:gd name="T25" fmla="*/ 1 h 29"/>
                <a:gd name="T26" fmla="*/ 2 w 23"/>
                <a:gd name="T27" fmla="*/ 0 h 29"/>
                <a:gd name="T28" fmla="*/ 4 w 23"/>
                <a:gd name="T29" fmla="*/ 1 h 29"/>
                <a:gd name="T30" fmla="*/ 4 w 23"/>
                <a:gd name="T31" fmla="*/ 2 h 29"/>
                <a:gd name="T32" fmla="*/ 4 w 23"/>
                <a:gd name="T33" fmla="*/ 15 h 29"/>
                <a:gd name="T34" fmla="*/ 19 w 23"/>
                <a:gd name="T35" fmla="*/ 1 h 29"/>
                <a:gd name="T36" fmla="*/ 20 w 23"/>
                <a:gd name="T37" fmla="*/ 0 h 29"/>
                <a:gd name="T38" fmla="*/ 22 w 23"/>
                <a:gd name="T39" fmla="*/ 1 h 29"/>
                <a:gd name="T40" fmla="*/ 22 w 23"/>
                <a:gd name="T41" fmla="*/ 2 h 29"/>
                <a:gd name="T42" fmla="*/ 22 w 23"/>
                <a:gd name="T43" fmla="*/ 3 h 29"/>
                <a:gd name="T44" fmla="*/ 12 w 23"/>
                <a:gd name="T45" fmla="*/ 12 h 29"/>
                <a:gd name="T46" fmla="*/ 22 w 23"/>
                <a:gd name="T47" fmla="*/ 25 h 29"/>
                <a:gd name="T48" fmla="*/ 23 w 23"/>
                <a:gd name="T4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9">
                  <a:moveTo>
                    <a:pt x="23" y="27"/>
                  </a:moveTo>
                  <a:cubicBezTo>
                    <a:pt x="23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19" y="29"/>
                    <a:pt x="19" y="2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6"/>
                    <a:pt x="23" y="26"/>
                    <a:pt x="23" y="2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5" name="Freeform 17"/>
            <p:cNvSpPr>
              <a:spLocks noEditPoints="1"/>
            </p:cNvSpPr>
            <p:nvPr userDrawn="1"/>
          </p:nvSpPr>
          <p:spPr bwMode="auto">
            <a:xfrm>
              <a:off x="7656513" y="5561013"/>
              <a:ext cx="65088" cy="69850"/>
            </a:xfrm>
            <a:custGeom>
              <a:avLst/>
              <a:gdLst>
                <a:gd name="T0" fmla="*/ 25 w 27"/>
                <a:gd name="T1" fmla="*/ 22 h 29"/>
                <a:gd name="T2" fmla="*/ 20 w 27"/>
                <a:gd name="T3" fmla="*/ 27 h 29"/>
                <a:gd name="T4" fmla="*/ 13 w 27"/>
                <a:gd name="T5" fmla="*/ 29 h 29"/>
                <a:gd name="T6" fmla="*/ 6 w 27"/>
                <a:gd name="T7" fmla="*/ 27 h 29"/>
                <a:gd name="T8" fmla="*/ 1 w 27"/>
                <a:gd name="T9" fmla="*/ 22 h 29"/>
                <a:gd name="T10" fmla="*/ 0 w 27"/>
                <a:gd name="T11" fmla="*/ 14 h 29"/>
                <a:gd name="T12" fmla="*/ 1 w 27"/>
                <a:gd name="T13" fmla="*/ 7 h 29"/>
                <a:gd name="T14" fmla="*/ 6 w 27"/>
                <a:gd name="T15" fmla="*/ 2 h 29"/>
                <a:gd name="T16" fmla="*/ 13 w 27"/>
                <a:gd name="T17" fmla="*/ 0 h 29"/>
                <a:gd name="T18" fmla="*/ 20 w 27"/>
                <a:gd name="T19" fmla="*/ 2 h 29"/>
                <a:gd name="T20" fmla="*/ 25 w 27"/>
                <a:gd name="T21" fmla="*/ 7 h 29"/>
                <a:gd name="T22" fmla="*/ 27 w 27"/>
                <a:gd name="T23" fmla="*/ 14 h 29"/>
                <a:gd name="T24" fmla="*/ 25 w 27"/>
                <a:gd name="T25" fmla="*/ 22 h 29"/>
                <a:gd name="T26" fmla="*/ 22 w 27"/>
                <a:gd name="T27" fmla="*/ 9 h 29"/>
                <a:gd name="T28" fmla="*/ 18 w 27"/>
                <a:gd name="T29" fmla="*/ 5 h 29"/>
                <a:gd name="T30" fmla="*/ 13 w 27"/>
                <a:gd name="T31" fmla="*/ 4 h 29"/>
                <a:gd name="T32" fmla="*/ 8 w 27"/>
                <a:gd name="T33" fmla="*/ 5 h 29"/>
                <a:gd name="T34" fmla="*/ 5 w 27"/>
                <a:gd name="T35" fmla="*/ 9 h 29"/>
                <a:gd name="T36" fmla="*/ 4 w 27"/>
                <a:gd name="T37" fmla="*/ 14 h 29"/>
                <a:gd name="T38" fmla="*/ 5 w 27"/>
                <a:gd name="T39" fmla="*/ 20 h 29"/>
                <a:gd name="T40" fmla="*/ 8 w 27"/>
                <a:gd name="T41" fmla="*/ 24 h 29"/>
                <a:gd name="T42" fmla="*/ 13 w 27"/>
                <a:gd name="T43" fmla="*/ 25 h 29"/>
                <a:gd name="T44" fmla="*/ 18 w 27"/>
                <a:gd name="T45" fmla="*/ 24 h 29"/>
                <a:gd name="T46" fmla="*/ 22 w 27"/>
                <a:gd name="T47" fmla="*/ 20 h 29"/>
                <a:gd name="T48" fmla="*/ 23 w 27"/>
                <a:gd name="T49" fmla="*/ 14 h 29"/>
                <a:gd name="T50" fmla="*/ 22 w 27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29">
                  <a:moveTo>
                    <a:pt x="25" y="22"/>
                  </a:moveTo>
                  <a:cubicBezTo>
                    <a:pt x="24" y="24"/>
                    <a:pt x="23" y="26"/>
                    <a:pt x="20" y="27"/>
                  </a:cubicBezTo>
                  <a:cubicBezTo>
                    <a:pt x="18" y="29"/>
                    <a:pt x="16" y="29"/>
                    <a:pt x="13" y="29"/>
                  </a:cubicBezTo>
                  <a:cubicBezTo>
                    <a:pt x="11" y="29"/>
                    <a:pt x="8" y="29"/>
                    <a:pt x="6" y="27"/>
                  </a:cubicBezTo>
                  <a:cubicBezTo>
                    <a:pt x="4" y="26"/>
                    <a:pt x="3" y="24"/>
                    <a:pt x="1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3" y="0"/>
                  </a:cubicBezTo>
                  <a:cubicBezTo>
                    <a:pt x="16" y="0"/>
                    <a:pt x="18" y="0"/>
                    <a:pt x="20" y="2"/>
                  </a:cubicBezTo>
                  <a:cubicBezTo>
                    <a:pt x="23" y="3"/>
                    <a:pt x="24" y="5"/>
                    <a:pt x="25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5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8" y="5"/>
                  </a:cubicBezTo>
                  <a:cubicBezTo>
                    <a:pt x="17" y="4"/>
                    <a:pt x="15" y="4"/>
                    <a:pt x="13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8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6" name="Freeform 18"/>
            <p:cNvSpPr>
              <a:spLocks/>
            </p:cNvSpPr>
            <p:nvPr userDrawn="1"/>
          </p:nvSpPr>
          <p:spPr bwMode="auto">
            <a:xfrm>
              <a:off x="7735888" y="5561013"/>
              <a:ext cx="57150" cy="69850"/>
            </a:xfrm>
            <a:custGeom>
              <a:avLst/>
              <a:gdLst>
                <a:gd name="T0" fmla="*/ 23 w 24"/>
                <a:gd name="T1" fmla="*/ 1 h 29"/>
                <a:gd name="T2" fmla="*/ 24 w 24"/>
                <a:gd name="T3" fmla="*/ 2 h 29"/>
                <a:gd name="T4" fmla="*/ 24 w 24"/>
                <a:gd name="T5" fmla="*/ 27 h 29"/>
                <a:gd name="T6" fmla="*/ 23 w 24"/>
                <a:gd name="T7" fmla="*/ 28 h 29"/>
                <a:gd name="T8" fmla="*/ 22 w 24"/>
                <a:gd name="T9" fmla="*/ 29 h 29"/>
                <a:gd name="T10" fmla="*/ 21 w 24"/>
                <a:gd name="T11" fmla="*/ 29 h 29"/>
                <a:gd name="T12" fmla="*/ 20 w 24"/>
                <a:gd name="T13" fmla="*/ 28 h 29"/>
                <a:gd name="T14" fmla="*/ 4 w 24"/>
                <a:gd name="T15" fmla="*/ 7 h 29"/>
                <a:gd name="T16" fmla="*/ 4 w 24"/>
                <a:gd name="T17" fmla="*/ 27 h 29"/>
                <a:gd name="T18" fmla="*/ 3 w 24"/>
                <a:gd name="T19" fmla="*/ 28 h 29"/>
                <a:gd name="T20" fmla="*/ 2 w 24"/>
                <a:gd name="T21" fmla="*/ 29 h 29"/>
                <a:gd name="T22" fmla="*/ 1 w 24"/>
                <a:gd name="T23" fmla="*/ 28 h 29"/>
                <a:gd name="T24" fmla="*/ 0 w 24"/>
                <a:gd name="T25" fmla="*/ 27 h 29"/>
                <a:gd name="T26" fmla="*/ 0 w 24"/>
                <a:gd name="T27" fmla="*/ 2 h 29"/>
                <a:gd name="T28" fmla="*/ 1 w 24"/>
                <a:gd name="T29" fmla="*/ 1 h 29"/>
                <a:gd name="T30" fmla="*/ 2 w 24"/>
                <a:gd name="T31" fmla="*/ 0 h 29"/>
                <a:gd name="T32" fmla="*/ 3 w 24"/>
                <a:gd name="T33" fmla="*/ 0 h 29"/>
                <a:gd name="T34" fmla="*/ 4 w 24"/>
                <a:gd name="T35" fmla="*/ 1 h 29"/>
                <a:gd name="T36" fmla="*/ 20 w 24"/>
                <a:gd name="T37" fmla="*/ 22 h 29"/>
                <a:gd name="T38" fmla="*/ 20 w 24"/>
                <a:gd name="T39" fmla="*/ 2 h 29"/>
                <a:gd name="T40" fmla="*/ 21 w 24"/>
                <a:gd name="T41" fmla="*/ 1 h 29"/>
                <a:gd name="T42" fmla="*/ 22 w 24"/>
                <a:gd name="T43" fmla="*/ 0 h 29"/>
                <a:gd name="T44" fmla="*/ 23 w 24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23" y="1"/>
                    <a:pt x="24" y="1"/>
                    <a:pt x="24" y="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8"/>
                    <a:pt x="23" y="28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7" name="Freeform 19"/>
            <p:cNvSpPr>
              <a:spLocks noEditPoints="1"/>
            </p:cNvSpPr>
            <p:nvPr userDrawn="1"/>
          </p:nvSpPr>
          <p:spPr bwMode="auto">
            <a:xfrm>
              <a:off x="7807325" y="5561013"/>
              <a:ext cx="63500" cy="69850"/>
            </a:xfrm>
            <a:custGeom>
              <a:avLst/>
              <a:gdLst>
                <a:gd name="T0" fmla="*/ 26 w 27"/>
                <a:gd name="T1" fmla="*/ 22 h 29"/>
                <a:gd name="T2" fmla="*/ 21 w 27"/>
                <a:gd name="T3" fmla="*/ 27 h 29"/>
                <a:gd name="T4" fmla="*/ 14 w 27"/>
                <a:gd name="T5" fmla="*/ 29 h 29"/>
                <a:gd name="T6" fmla="*/ 6 w 27"/>
                <a:gd name="T7" fmla="*/ 27 h 29"/>
                <a:gd name="T8" fmla="*/ 2 w 27"/>
                <a:gd name="T9" fmla="*/ 22 h 29"/>
                <a:gd name="T10" fmla="*/ 0 w 27"/>
                <a:gd name="T11" fmla="*/ 14 h 29"/>
                <a:gd name="T12" fmla="*/ 2 w 27"/>
                <a:gd name="T13" fmla="*/ 7 h 29"/>
                <a:gd name="T14" fmla="*/ 6 w 27"/>
                <a:gd name="T15" fmla="*/ 2 h 29"/>
                <a:gd name="T16" fmla="*/ 14 w 27"/>
                <a:gd name="T17" fmla="*/ 0 h 29"/>
                <a:gd name="T18" fmla="*/ 21 w 27"/>
                <a:gd name="T19" fmla="*/ 2 h 29"/>
                <a:gd name="T20" fmla="*/ 26 w 27"/>
                <a:gd name="T21" fmla="*/ 7 h 29"/>
                <a:gd name="T22" fmla="*/ 27 w 27"/>
                <a:gd name="T23" fmla="*/ 14 h 29"/>
                <a:gd name="T24" fmla="*/ 26 w 27"/>
                <a:gd name="T25" fmla="*/ 22 h 29"/>
                <a:gd name="T26" fmla="*/ 22 w 27"/>
                <a:gd name="T27" fmla="*/ 9 h 29"/>
                <a:gd name="T28" fmla="*/ 19 w 27"/>
                <a:gd name="T29" fmla="*/ 5 h 29"/>
                <a:gd name="T30" fmla="*/ 14 w 27"/>
                <a:gd name="T31" fmla="*/ 4 h 29"/>
                <a:gd name="T32" fmla="*/ 9 w 27"/>
                <a:gd name="T33" fmla="*/ 5 h 29"/>
                <a:gd name="T34" fmla="*/ 5 w 27"/>
                <a:gd name="T35" fmla="*/ 9 h 29"/>
                <a:gd name="T36" fmla="*/ 4 w 27"/>
                <a:gd name="T37" fmla="*/ 14 h 29"/>
                <a:gd name="T38" fmla="*/ 5 w 27"/>
                <a:gd name="T39" fmla="*/ 20 h 29"/>
                <a:gd name="T40" fmla="*/ 9 w 27"/>
                <a:gd name="T41" fmla="*/ 24 h 29"/>
                <a:gd name="T42" fmla="*/ 14 w 27"/>
                <a:gd name="T43" fmla="*/ 25 h 29"/>
                <a:gd name="T44" fmla="*/ 19 w 27"/>
                <a:gd name="T45" fmla="*/ 24 h 29"/>
                <a:gd name="T46" fmla="*/ 22 w 27"/>
                <a:gd name="T47" fmla="*/ 20 h 29"/>
                <a:gd name="T48" fmla="*/ 23 w 27"/>
                <a:gd name="T49" fmla="*/ 14 h 29"/>
                <a:gd name="T50" fmla="*/ 22 w 27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29">
                  <a:moveTo>
                    <a:pt x="26" y="22"/>
                  </a:moveTo>
                  <a:cubicBezTo>
                    <a:pt x="24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6" y="27"/>
                  </a:cubicBezTo>
                  <a:cubicBezTo>
                    <a:pt x="4" y="26"/>
                    <a:pt x="3" y="24"/>
                    <a:pt x="2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2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4" y="5"/>
                    <a:pt x="26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5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5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8" name="Freeform 20"/>
            <p:cNvSpPr>
              <a:spLocks/>
            </p:cNvSpPr>
            <p:nvPr userDrawn="1"/>
          </p:nvSpPr>
          <p:spPr bwMode="auto">
            <a:xfrm>
              <a:off x="7888288" y="5561013"/>
              <a:ext cx="60325" cy="69850"/>
            </a:xfrm>
            <a:custGeom>
              <a:avLst/>
              <a:gdLst>
                <a:gd name="T0" fmla="*/ 26 w 26"/>
                <a:gd name="T1" fmla="*/ 1 h 29"/>
                <a:gd name="T2" fmla="*/ 26 w 26"/>
                <a:gd name="T3" fmla="*/ 2 h 29"/>
                <a:gd name="T4" fmla="*/ 26 w 26"/>
                <a:gd name="T5" fmla="*/ 27 h 29"/>
                <a:gd name="T6" fmla="*/ 26 w 26"/>
                <a:gd name="T7" fmla="*/ 28 h 29"/>
                <a:gd name="T8" fmla="*/ 24 w 26"/>
                <a:gd name="T9" fmla="*/ 29 h 29"/>
                <a:gd name="T10" fmla="*/ 23 w 26"/>
                <a:gd name="T11" fmla="*/ 28 h 29"/>
                <a:gd name="T12" fmla="*/ 22 w 26"/>
                <a:gd name="T13" fmla="*/ 27 h 29"/>
                <a:gd name="T14" fmla="*/ 22 w 26"/>
                <a:gd name="T15" fmla="*/ 8 h 29"/>
                <a:gd name="T16" fmla="*/ 15 w 26"/>
                <a:gd name="T17" fmla="*/ 20 h 29"/>
                <a:gd name="T18" fmla="*/ 14 w 26"/>
                <a:gd name="T19" fmla="*/ 20 h 29"/>
                <a:gd name="T20" fmla="*/ 13 w 26"/>
                <a:gd name="T21" fmla="*/ 21 h 29"/>
                <a:gd name="T22" fmla="*/ 12 w 26"/>
                <a:gd name="T23" fmla="*/ 20 h 29"/>
                <a:gd name="T24" fmla="*/ 11 w 26"/>
                <a:gd name="T25" fmla="*/ 20 h 29"/>
                <a:gd name="T26" fmla="*/ 3 w 26"/>
                <a:gd name="T27" fmla="*/ 7 h 29"/>
                <a:gd name="T28" fmla="*/ 3 w 26"/>
                <a:gd name="T29" fmla="*/ 27 h 29"/>
                <a:gd name="T30" fmla="*/ 3 w 26"/>
                <a:gd name="T31" fmla="*/ 28 h 29"/>
                <a:gd name="T32" fmla="*/ 2 w 26"/>
                <a:gd name="T33" fmla="*/ 29 h 29"/>
                <a:gd name="T34" fmla="*/ 0 w 26"/>
                <a:gd name="T35" fmla="*/ 28 h 29"/>
                <a:gd name="T36" fmla="*/ 0 w 26"/>
                <a:gd name="T37" fmla="*/ 27 h 29"/>
                <a:gd name="T38" fmla="*/ 0 w 26"/>
                <a:gd name="T39" fmla="*/ 2 h 29"/>
                <a:gd name="T40" fmla="*/ 0 w 26"/>
                <a:gd name="T41" fmla="*/ 1 h 29"/>
                <a:gd name="T42" fmla="*/ 2 w 26"/>
                <a:gd name="T43" fmla="*/ 0 h 29"/>
                <a:gd name="T44" fmla="*/ 3 w 26"/>
                <a:gd name="T45" fmla="*/ 0 h 29"/>
                <a:gd name="T46" fmla="*/ 3 w 26"/>
                <a:gd name="T47" fmla="*/ 1 h 29"/>
                <a:gd name="T48" fmla="*/ 13 w 26"/>
                <a:gd name="T49" fmla="*/ 16 h 29"/>
                <a:gd name="T50" fmla="*/ 23 w 26"/>
                <a:gd name="T51" fmla="*/ 1 h 29"/>
                <a:gd name="T52" fmla="*/ 25 w 26"/>
                <a:gd name="T53" fmla="*/ 0 h 29"/>
                <a:gd name="T54" fmla="*/ 26 w 26"/>
                <a:gd name="T5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9">
                  <a:moveTo>
                    <a:pt x="26" y="1"/>
                  </a:moveTo>
                  <a:cubicBezTo>
                    <a:pt x="26" y="1"/>
                    <a:pt x="26" y="2"/>
                    <a:pt x="26" y="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8"/>
                    <a:pt x="26" y="28"/>
                  </a:cubicBezTo>
                  <a:cubicBezTo>
                    <a:pt x="26" y="29"/>
                    <a:pt x="25" y="29"/>
                    <a:pt x="24" y="29"/>
                  </a:cubicBezTo>
                  <a:cubicBezTo>
                    <a:pt x="24" y="29"/>
                    <a:pt x="23" y="29"/>
                    <a:pt x="23" y="28"/>
                  </a:cubicBezTo>
                  <a:cubicBezTo>
                    <a:pt x="23" y="28"/>
                    <a:pt x="22" y="27"/>
                    <a:pt x="22" y="2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3" y="21"/>
                    <a:pt x="13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2" y="20"/>
                    <a:pt x="12" y="20"/>
                    <a:pt x="11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6" y="0"/>
                    <a:pt x="26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9" name="Freeform 21"/>
            <p:cNvSpPr>
              <a:spLocks/>
            </p:cNvSpPr>
            <p:nvPr userDrawn="1"/>
          </p:nvSpPr>
          <p:spPr bwMode="auto">
            <a:xfrm>
              <a:off x="7967663" y="5561013"/>
              <a:ext cx="9525" cy="69850"/>
            </a:xfrm>
            <a:custGeom>
              <a:avLst/>
              <a:gdLst>
                <a:gd name="T0" fmla="*/ 4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4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4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0" name="Freeform 22"/>
            <p:cNvSpPr>
              <a:spLocks/>
            </p:cNvSpPr>
            <p:nvPr userDrawn="1"/>
          </p:nvSpPr>
          <p:spPr bwMode="auto">
            <a:xfrm>
              <a:off x="7996238" y="5561013"/>
              <a:ext cx="55563" cy="69850"/>
            </a:xfrm>
            <a:custGeom>
              <a:avLst/>
              <a:gdLst>
                <a:gd name="T0" fmla="*/ 23 w 23"/>
                <a:gd name="T1" fmla="*/ 1 h 29"/>
                <a:gd name="T2" fmla="*/ 23 w 23"/>
                <a:gd name="T3" fmla="*/ 2 h 29"/>
                <a:gd name="T4" fmla="*/ 23 w 23"/>
                <a:gd name="T5" fmla="*/ 27 h 29"/>
                <a:gd name="T6" fmla="*/ 23 w 23"/>
                <a:gd name="T7" fmla="*/ 28 h 29"/>
                <a:gd name="T8" fmla="*/ 21 w 23"/>
                <a:gd name="T9" fmla="*/ 29 h 29"/>
                <a:gd name="T10" fmla="*/ 21 w 23"/>
                <a:gd name="T11" fmla="*/ 29 h 29"/>
                <a:gd name="T12" fmla="*/ 20 w 23"/>
                <a:gd name="T13" fmla="*/ 28 h 29"/>
                <a:gd name="T14" fmla="*/ 4 w 23"/>
                <a:gd name="T15" fmla="*/ 7 h 29"/>
                <a:gd name="T16" fmla="*/ 4 w 23"/>
                <a:gd name="T17" fmla="*/ 27 h 29"/>
                <a:gd name="T18" fmla="*/ 3 w 23"/>
                <a:gd name="T19" fmla="*/ 28 h 29"/>
                <a:gd name="T20" fmla="*/ 2 w 23"/>
                <a:gd name="T21" fmla="*/ 29 h 29"/>
                <a:gd name="T22" fmla="*/ 1 w 23"/>
                <a:gd name="T23" fmla="*/ 28 h 29"/>
                <a:gd name="T24" fmla="*/ 0 w 23"/>
                <a:gd name="T25" fmla="*/ 27 h 29"/>
                <a:gd name="T26" fmla="*/ 0 w 23"/>
                <a:gd name="T27" fmla="*/ 2 h 29"/>
                <a:gd name="T28" fmla="*/ 1 w 23"/>
                <a:gd name="T29" fmla="*/ 1 h 29"/>
                <a:gd name="T30" fmla="*/ 2 w 23"/>
                <a:gd name="T31" fmla="*/ 0 h 29"/>
                <a:gd name="T32" fmla="*/ 3 w 23"/>
                <a:gd name="T33" fmla="*/ 0 h 29"/>
                <a:gd name="T34" fmla="*/ 4 w 23"/>
                <a:gd name="T35" fmla="*/ 1 h 29"/>
                <a:gd name="T36" fmla="*/ 20 w 23"/>
                <a:gd name="T37" fmla="*/ 22 h 29"/>
                <a:gd name="T38" fmla="*/ 20 w 23"/>
                <a:gd name="T39" fmla="*/ 2 h 29"/>
                <a:gd name="T40" fmla="*/ 20 w 23"/>
                <a:gd name="T41" fmla="*/ 1 h 29"/>
                <a:gd name="T42" fmla="*/ 22 w 23"/>
                <a:gd name="T43" fmla="*/ 0 h 29"/>
                <a:gd name="T44" fmla="*/ 23 w 23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9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1" name="Oval 23"/>
            <p:cNvSpPr>
              <a:spLocks noChangeArrowheads="1"/>
            </p:cNvSpPr>
            <p:nvPr userDrawn="1"/>
          </p:nvSpPr>
          <p:spPr bwMode="auto">
            <a:xfrm>
              <a:off x="8086725" y="5545138"/>
              <a:ext cx="12700" cy="952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2" name="Freeform 24"/>
            <p:cNvSpPr>
              <a:spLocks/>
            </p:cNvSpPr>
            <p:nvPr userDrawn="1"/>
          </p:nvSpPr>
          <p:spPr bwMode="auto">
            <a:xfrm>
              <a:off x="8070850" y="5561013"/>
              <a:ext cx="42863" cy="69850"/>
            </a:xfrm>
            <a:custGeom>
              <a:avLst/>
              <a:gdLst>
                <a:gd name="T0" fmla="*/ 18 w 18"/>
                <a:gd name="T1" fmla="*/ 26 h 29"/>
                <a:gd name="T2" fmla="*/ 18 w 18"/>
                <a:gd name="T3" fmla="*/ 27 h 29"/>
                <a:gd name="T4" fmla="*/ 18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1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1 w 18"/>
                <a:gd name="T17" fmla="*/ 1 h 29"/>
                <a:gd name="T18" fmla="*/ 2 w 18"/>
                <a:gd name="T19" fmla="*/ 0 h 29"/>
                <a:gd name="T20" fmla="*/ 16 w 18"/>
                <a:gd name="T21" fmla="*/ 0 h 29"/>
                <a:gd name="T22" fmla="*/ 18 w 18"/>
                <a:gd name="T23" fmla="*/ 1 h 29"/>
                <a:gd name="T24" fmla="*/ 18 w 18"/>
                <a:gd name="T25" fmla="*/ 2 h 29"/>
                <a:gd name="T26" fmla="*/ 18 w 18"/>
                <a:gd name="T27" fmla="*/ 3 h 29"/>
                <a:gd name="T28" fmla="*/ 16 w 18"/>
                <a:gd name="T29" fmla="*/ 4 h 29"/>
                <a:gd name="T30" fmla="*/ 4 w 18"/>
                <a:gd name="T31" fmla="*/ 4 h 29"/>
                <a:gd name="T32" fmla="*/ 4 w 18"/>
                <a:gd name="T33" fmla="*/ 12 h 29"/>
                <a:gd name="T34" fmla="*/ 15 w 18"/>
                <a:gd name="T35" fmla="*/ 12 h 29"/>
                <a:gd name="T36" fmla="*/ 16 w 18"/>
                <a:gd name="T37" fmla="*/ 13 h 29"/>
                <a:gd name="T38" fmla="*/ 17 w 18"/>
                <a:gd name="T39" fmla="*/ 14 h 29"/>
                <a:gd name="T40" fmla="*/ 16 w 18"/>
                <a:gd name="T41" fmla="*/ 15 h 29"/>
                <a:gd name="T42" fmla="*/ 15 w 18"/>
                <a:gd name="T43" fmla="*/ 16 h 29"/>
                <a:gd name="T44" fmla="*/ 4 w 18"/>
                <a:gd name="T45" fmla="*/ 16 h 29"/>
                <a:gd name="T46" fmla="*/ 4 w 18"/>
                <a:gd name="T47" fmla="*/ 25 h 29"/>
                <a:gd name="T48" fmla="*/ 16 w 18"/>
                <a:gd name="T49" fmla="*/ 25 h 29"/>
                <a:gd name="T50" fmla="*/ 18 w 18"/>
                <a:gd name="T5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9">
                  <a:moveTo>
                    <a:pt x="18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8" y="28"/>
                  </a:cubicBezTo>
                  <a:cubicBezTo>
                    <a:pt x="17" y="29"/>
                    <a:pt x="17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6" y="12"/>
                    <a:pt x="16" y="13"/>
                  </a:cubicBezTo>
                  <a:cubicBezTo>
                    <a:pt x="16" y="13"/>
                    <a:pt x="17" y="14"/>
                    <a:pt x="17" y="14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6" y="16"/>
                    <a:pt x="15" y="16"/>
                    <a:pt x="1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8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3" name="Freeform 25"/>
            <p:cNvSpPr>
              <a:spLocks/>
            </p:cNvSpPr>
            <p:nvPr userDrawn="1"/>
          </p:nvSpPr>
          <p:spPr bwMode="auto">
            <a:xfrm>
              <a:off x="8156575" y="5561013"/>
              <a:ext cx="53975" cy="69850"/>
            </a:xfrm>
            <a:custGeom>
              <a:avLst/>
              <a:gdLst>
                <a:gd name="T0" fmla="*/ 22 w 23"/>
                <a:gd name="T1" fmla="*/ 26 h 29"/>
                <a:gd name="T2" fmla="*/ 22 w 23"/>
                <a:gd name="T3" fmla="*/ 27 h 29"/>
                <a:gd name="T4" fmla="*/ 22 w 23"/>
                <a:gd name="T5" fmla="*/ 28 h 29"/>
                <a:gd name="T6" fmla="*/ 20 w 23"/>
                <a:gd name="T7" fmla="*/ 29 h 29"/>
                <a:gd name="T8" fmla="*/ 2 w 23"/>
                <a:gd name="T9" fmla="*/ 29 h 29"/>
                <a:gd name="T10" fmla="*/ 0 w 23"/>
                <a:gd name="T11" fmla="*/ 28 h 29"/>
                <a:gd name="T12" fmla="*/ 0 w 23"/>
                <a:gd name="T13" fmla="*/ 27 h 29"/>
                <a:gd name="T14" fmla="*/ 0 w 23"/>
                <a:gd name="T15" fmla="*/ 26 h 29"/>
                <a:gd name="T16" fmla="*/ 17 w 23"/>
                <a:gd name="T17" fmla="*/ 4 h 29"/>
                <a:gd name="T18" fmla="*/ 3 w 23"/>
                <a:gd name="T19" fmla="*/ 4 h 29"/>
                <a:gd name="T20" fmla="*/ 2 w 23"/>
                <a:gd name="T21" fmla="*/ 3 h 29"/>
                <a:gd name="T22" fmla="*/ 1 w 23"/>
                <a:gd name="T23" fmla="*/ 2 h 29"/>
                <a:gd name="T24" fmla="*/ 2 w 23"/>
                <a:gd name="T25" fmla="*/ 1 h 29"/>
                <a:gd name="T26" fmla="*/ 3 w 23"/>
                <a:gd name="T27" fmla="*/ 0 h 29"/>
                <a:gd name="T28" fmla="*/ 21 w 23"/>
                <a:gd name="T29" fmla="*/ 0 h 29"/>
                <a:gd name="T30" fmla="*/ 22 w 23"/>
                <a:gd name="T31" fmla="*/ 1 h 29"/>
                <a:gd name="T32" fmla="*/ 23 w 23"/>
                <a:gd name="T33" fmla="*/ 2 h 29"/>
                <a:gd name="T34" fmla="*/ 22 w 23"/>
                <a:gd name="T35" fmla="*/ 3 h 29"/>
                <a:gd name="T36" fmla="*/ 6 w 23"/>
                <a:gd name="T37" fmla="*/ 25 h 29"/>
                <a:gd name="T38" fmla="*/ 20 w 23"/>
                <a:gd name="T39" fmla="*/ 25 h 29"/>
                <a:gd name="T40" fmla="*/ 22 w 23"/>
                <a:gd name="T4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9">
                  <a:moveTo>
                    <a:pt x="22" y="26"/>
                  </a:moveTo>
                  <a:cubicBezTo>
                    <a:pt x="22" y="26"/>
                    <a:pt x="22" y="26"/>
                    <a:pt x="22" y="27"/>
                  </a:cubicBezTo>
                  <a:cubicBezTo>
                    <a:pt x="22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2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4" name="Freeform 26"/>
            <p:cNvSpPr>
              <a:spLocks noEditPoints="1"/>
            </p:cNvSpPr>
            <p:nvPr userDrawn="1"/>
          </p:nvSpPr>
          <p:spPr bwMode="auto">
            <a:xfrm>
              <a:off x="8215313" y="5561013"/>
              <a:ext cx="66675" cy="69850"/>
            </a:xfrm>
            <a:custGeom>
              <a:avLst/>
              <a:gdLst>
                <a:gd name="T0" fmla="*/ 26 w 28"/>
                <a:gd name="T1" fmla="*/ 22 h 29"/>
                <a:gd name="T2" fmla="*/ 21 w 28"/>
                <a:gd name="T3" fmla="*/ 27 h 29"/>
                <a:gd name="T4" fmla="*/ 14 w 28"/>
                <a:gd name="T5" fmla="*/ 29 h 29"/>
                <a:gd name="T6" fmla="*/ 7 w 28"/>
                <a:gd name="T7" fmla="*/ 27 h 29"/>
                <a:gd name="T8" fmla="*/ 2 w 28"/>
                <a:gd name="T9" fmla="*/ 22 h 29"/>
                <a:gd name="T10" fmla="*/ 0 w 28"/>
                <a:gd name="T11" fmla="*/ 14 h 29"/>
                <a:gd name="T12" fmla="*/ 2 w 28"/>
                <a:gd name="T13" fmla="*/ 7 h 29"/>
                <a:gd name="T14" fmla="*/ 7 w 28"/>
                <a:gd name="T15" fmla="*/ 2 h 29"/>
                <a:gd name="T16" fmla="*/ 14 w 28"/>
                <a:gd name="T17" fmla="*/ 0 h 29"/>
                <a:gd name="T18" fmla="*/ 21 w 28"/>
                <a:gd name="T19" fmla="*/ 2 h 29"/>
                <a:gd name="T20" fmla="*/ 26 w 28"/>
                <a:gd name="T21" fmla="*/ 7 h 29"/>
                <a:gd name="T22" fmla="*/ 28 w 28"/>
                <a:gd name="T23" fmla="*/ 14 h 29"/>
                <a:gd name="T24" fmla="*/ 26 w 28"/>
                <a:gd name="T25" fmla="*/ 22 h 29"/>
                <a:gd name="T26" fmla="*/ 22 w 28"/>
                <a:gd name="T27" fmla="*/ 9 h 29"/>
                <a:gd name="T28" fmla="*/ 19 w 28"/>
                <a:gd name="T29" fmla="*/ 5 h 29"/>
                <a:gd name="T30" fmla="*/ 14 w 28"/>
                <a:gd name="T31" fmla="*/ 4 h 29"/>
                <a:gd name="T32" fmla="*/ 9 w 28"/>
                <a:gd name="T33" fmla="*/ 5 h 29"/>
                <a:gd name="T34" fmla="*/ 6 w 28"/>
                <a:gd name="T35" fmla="*/ 9 h 29"/>
                <a:gd name="T36" fmla="*/ 5 w 28"/>
                <a:gd name="T37" fmla="*/ 14 h 29"/>
                <a:gd name="T38" fmla="*/ 6 w 28"/>
                <a:gd name="T39" fmla="*/ 20 h 29"/>
                <a:gd name="T40" fmla="*/ 9 w 28"/>
                <a:gd name="T41" fmla="*/ 24 h 29"/>
                <a:gd name="T42" fmla="*/ 14 w 28"/>
                <a:gd name="T43" fmla="*/ 25 h 29"/>
                <a:gd name="T44" fmla="*/ 19 w 28"/>
                <a:gd name="T45" fmla="*/ 24 h 29"/>
                <a:gd name="T46" fmla="*/ 22 w 28"/>
                <a:gd name="T47" fmla="*/ 20 h 29"/>
                <a:gd name="T48" fmla="*/ 24 w 28"/>
                <a:gd name="T49" fmla="*/ 14 h 29"/>
                <a:gd name="T50" fmla="*/ 22 w 28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29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7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1" y="4"/>
                    <a:pt x="9" y="5"/>
                  </a:cubicBezTo>
                  <a:cubicBezTo>
                    <a:pt x="8" y="6"/>
                    <a:pt x="7" y="7"/>
                    <a:pt x="6" y="9"/>
                  </a:cubicBezTo>
                  <a:cubicBezTo>
                    <a:pt x="5" y="11"/>
                    <a:pt x="5" y="12"/>
                    <a:pt x="5" y="14"/>
                  </a:cubicBezTo>
                  <a:cubicBezTo>
                    <a:pt x="5" y="16"/>
                    <a:pt x="5" y="18"/>
                    <a:pt x="6" y="20"/>
                  </a:cubicBezTo>
                  <a:cubicBezTo>
                    <a:pt x="7" y="22"/>
                    <a:pt x="8" y="23"/>
                    <a:pt x="9" y="24"/>
                  </a:cubicBezTo>
                  <a:cubicBezTo>
                    <a:pt x="11" y="25"/>
                    <a:pt x="12" y="25"/>
                    <a:pt x="14" y="25"/>
                  </a:cubicBezTo>
                  <a:cubicBezTo>
                    <a:pt x="16" y="25"/>
                    <a:pt x="18" y="25"/>
                    <a:pt x="19" y="24"/>
                  </a:cubicBezTo>
                  <a:cubicBezTo>
                    <a:pt x="21" y="23"/>
                    <a:pt x="22" y="22"/>
                    <a:pt x="22" y="20"/>
                  </a:cubicBezTo>
                  <a:cubicBezTo>
                    <a:pt x="23" y="18"/>
                    <a:pt x="24" y="16"/>
                    <a:pt x="24" y="14"/>
                  </a:cubicBezTo>
                  <a:cubicBezTo>
                    <a:pt x="24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5" name="Freeform 27"/>
            <p:cNvSpPr>
              <a:spLocks/>
            </p:cNvSpPr>
            <p:nvPr userDrawn="1"/>
          </p:nvSpPr>
          <p:spPr bwMode="auto">
            <a:xfrm>
              <a:off x="8296275" y="5561013"/>
              <a:ext cx="53975" cy="69850"/>
            </a:xfrm>
            <a:custGeom>
              <a:avLst/>
              <a:gdLst>
                <a:gd name="T0" fmla="*/ 23 w 23"/>
                <a:gd name="T1" fmla="*/ 1 h 29"/>
                <a:gd name="T2" fmla="*/ 23 w 23"/>
                <a:gd name="T3" fmla="*/ 2 h 29"/>
                <a:gd name="T4" fmla="*/ 23 w 23"/>
                <a:gd name="T5" fmla="*/ 27 h 29"/>
                <a:gd name="T6" fmla="*/ 23 w 23"/>
                <a:gd name="T7" fmla="*/ 28 h 29"/>
                <a:gd name="T8" fmla="*/ 21 w 23"/>
                <a:gd name="T9" fmla="*/ 29 h 29"/>
                <a:gd name="T10" fmla="*/ 20 w 23"/>
                <a:gd name="T11" fmla="*/ 29 h 29"/>
                <a:gd name="T12" fmla="*/ 20 w 23"/>
                <a:gd name="T13" fmla="*/ 28 h 29"/>
                <a:gd name="T14" fmla="*/ 4 w 23"/>
                <a:gd name="T15" fmla="*/ 7 h 29"/>
                <a:gd name="T16" fmla="*/ 4 w 23"/>
                <a:gd name="T17" fmla="*/ 27 h 29"/>
                <a:gd name="T18" fmla="*/ 3 w 23"/>
                <a:gd name="T19" fmla="*/ 28 h 29"/>
                <a:gd name="T20" fmla="*/ 2 w 23"/>
                <a:gd name="T21" fmla="*/ 29 h 29"/>
                <a:gd name="T22" fmla="*/ 1 w 23"/>
                <a:gd name="T23" fmla="*/ 28 h 29"/>
                <a:gd name="T24" fmla="*/ 0 w 23"/>
                <a:gd name="T25" fmla="*/ 27 h 29"/>
                <a:gd name="T26" fmla="*/ 0 w 23"/>
                <a:gd name="T27" fmla="*/ 2 h 29"/>
                <a:gd name="T28" fmla="*/ 1 w 23"/>
                <a:gd name="T29" fmla="*/ 1 h 29"/>
                <a:gd name="T30" fmla="*/ 2 w 23"/>
                <a:gd name="T31" fmla="*/ 0 h 29"/>
                <a:gd name="T32" fmla="*/ 3 w 23"/>
                <a:gd name="T33" fmla="*/ 0 h 29"/>
                <a:gd name="T34" fmla="*/ 4 w 23"/>
                <a:gd name="T35" fmla="*/ 1 h 29"/>
                <a:gd name="T36" fmla="*/ 20 w 23"/>
                <a:gd name="T37" fmla="*/ 22 h 29"/>
                <a:gd name="T38" fmla="*/ 20 w 23"/>
                <a:gd name="T39" fmla="*/ 2 h 29"/>
                <a:gd name="T40" fmla="*/ 20 w 23"/>
                <a:gd name="T41" fmla="*/ 1 h 29"/>
                <a:gd name="T42" fmla="*/ 22 w 23"/>
                <a:gd name="T43" fmla="*/ 0 h 29"/>
                <a:gd name="T44" fmla="*/ 23 w 23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9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6" name="Freeform 28"/>
            <p:cNvSpPr>
              <a:spLocks noEditPoints="1"/>
            </p:cNvSpPr>
            <p:nvPr userDrawn="1"/>
          </p:nvSpPr>
          <p:spPr bwMode="auto">
            <a:xfrm>
              <a:off x="8362950" y="5561013"/>
              <a:ext cx="58738" cy="69850"/>
            </a:xfrm>
            <a:custGeom>
              <a:avLst/>
              <a:gdLst>
                <a:gd name="T0" fmla="*/ 25 w 25"/>
                <a:gd name="T1" fmla="*/ 27 h 29"/>
                <a:gd name="T2" fmla="*/ 24 w 25"/>
                <a:gd name="T3" fmla="*/ 28 h 29"/>
                <a:gd name="T4" fmla="*/ 23 w 25"/>
                <a:gd name="T5" fmla="*/ 29 h 29"/>
                <a:gd name="T6" fmla="*/ 22 w 25"/>
                <a:gd name="T7" fmla="*/ 29 h 29"/>
                <a:gd name="T8" fmla="*/ 21 w 25"/>
                <a:gd name="T9" fmla="*/ 28 h 29"/>
                <a:gd name="T10" fmla="*/ 19 w 25"/>
                <a:gd name="T11" fmla="*/ 22 h 29"/>
                <a:gd name="T12" fmla="*/ 6 w 25"/>
                <a:gd name="T13" fmla="*/ 22 h 29"/>
                <a:gd name="T14" fmla="*/ 4 w 25"/>
                <a:gd name="T15" fmla="*/ 28 h 29"/>
                <a:gd name="T16" fmla="*/ 3 w 25"/>
                <a:gd name="T17" fmla="*/ 29 h 29"/>
                <a:gd name="T18" fmla="*/ 2 w 25"/>
                <a:gd name="T19" fmla="*/ 29 h 29"/>
                <a:gd name="T20" fmla="*/ 1 w 25"/>
                <a:gd name="T21" fmla="*/ 28 h 29"/>
                <a:gd name="T22" fmla="*/ 0 w 25"/>
                <a:gd name="T23" fmla="*/ 27 h 29"/>
                <a:gd name="T24" fmla="*/ 0 w 25"/>
                <a:gd name="T25" fmla="*/ 27 h 29"/>
                <a:gd name="T26" fmla="*/ 11 w 25"/>
                <a:gd name="T27" fmla="*/ 1 h 29"/>
                <a:gd name="T28" fmla="*/ 12 w 25"/>
                <a:gd name="T29" fmla="*/ 0 h 29"/>
                <a:gd name="T30" fmla="*/ 13 w 25"/>
                <a:gd name="T31" fmla="*/ 0 h 29"/>
                <a:gd name="T32" fmla="*/ 14 w 25"/>
                <a:gd name="T33" fmla="*/ 0 h 29"/>
                <a:gd name="T34" fmla="*/ 15 w 25"/>
                <a:gd name="T35" fmla="*/ 1 h 29"/>
                <a:gd name="T36" fmla="*/ 25 w 25"/>
                <a:gd name="T37" fmla="*/ 26 h 29"/>
                <a:gd name="T38" fmla="*/ 25 w 25"/>
                <a:gd name="T39" fmla="*/ 27 h 29"/>
                <a:gd name="T40" fmla="*/ 8 w 25"/>
                <a:gd name="T41" fmla="*/ 18 h 29"/>
                <a:gd name="T42" fmla="*/ 17 w 25"/>
                <a:gd name="T43" fmla="*/ 18 h 29"/>
                <a:gd name="T44" fmla="*/ 13 w 25"/>
                <a:gd name="T45" fmla="*/ 6 h 29"/>
                <a:gd name="T46" fmla="*/ 8 w 25"/>
                <a:gd name="T4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9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7" name="Freeform 29"/>
            <p:cNvSpPr>
              <a:spLocks/>
            </p:cNvSpPr>
            <p:nvPr userDrawn="1"/>
          </p:nvSpPr>
          <p:spPr bwMode="auto">
            <a:xfrm>
              <a:off x="7077075" y="5326063"/>
              <a:ext cx="138113" cy="180975"/>
            </a:xfrm>
            <a:custGeom>
              <a:avLst/>
              <a:gdLst>
                <a:gd name="T0" fmla="*/ 58 w 58"/>
                <a:gd name="T1" fmla="*/ 70 h 76"/>
                <a:gd name="T2" fmla="*/ 56 w 58"/>
                <a:gd name="T3" fmla="*/ 74 h 76"/>
                <a:gd name="T4" fmla="*/ 52 w 58"/>
                <a:gd name="T5" fmla="*/ 76 h 76"/>
                <a:gd name="T6" fmla="*/ 48 w 58"/>
                <a:gd name="T7" fmla="*/ 74 h 76"/>
                <a:gd name="T8" fmla="*/ 22 w 58"/>
                <a:gd name="T9" fmla="*/ 40 h 76"/>
                <a:gd name="T10" fmla="*/ 10 w 58"/>
                <a:gd name="T11" fmla="*/ 52 h 76"/>
                <a:gd name="T12" fmla="*/ 10 w 58"/>
                <a:gd name="T13" fmla="*/ 70 h 76"/>
                <a:gd name="T14" fmla="*/ 9 w 58"/>
                <a:gd name="T15" fmla="*/ 74 h 76"/>
                <a:gd name="T16" fmla="*/ 5 w 58"/>
                <a:gd name="T17" fmla="*/ 76 h 76"/>
                <a:gd name="T18" fmla="*/ 1 w 58"/>
                <a:gd name="T19" fmla="*/ 74 h 76"/>
                <a:gd name="T20" fmla="*/ 0 w 58"/>
                <a:gd name="T21" fmla="*/ 70 h 76"/>
                <a:gd name="T22" fmla="*/ 0 w 58"/>
                <a:gd name="T23" fmla="*/ 6 h 76"/>
                <a:gd name="T24" fmla="*/ 1 w 58"/>
                <a:gd name="T25" fmla="*/ 2 h 76"/>
                <a:gd name="T26" fmla="*/ 5 w 58"/>
                <a:gd name="T27" fmla="*/ 1 h 76"/>
                <a:gd name="T28" fmla="*/ 9 w 58"/>
                <a:gd name="T29" fmla="*/ 2 h 76"/>
                <a:gd name="T30" fmla="*/ 10 w 58"/>
                <a:gd name="T31" fmla="*/ 6 h 76"/>
                <a:gd name="T32" fmla="*/ 10 w 58"/>
                <a:gd name="T33" fmla="*/ 39 h 76"/>
                <a:gd name="T34" fmla="*/ 48 w 58"/>
                <a:gd name="T35" fmla="*/ 2 h 76"/>
                <a:gd name="T36" fmla="*/ 53 w 58"/>
                <a:gd name="T37" fmla="*/ 0 h 76"/>
                <a:gd name="T38" fmla="*/ 56 w 58"/>
                <a:gd name="T39" fmla="*/ 2 h 76"/>
                <a:gd name="T40" fmla="*/ 57 w 58"/>
                <a:gd name="T41" fmla="*/ 5 h 76"/>
                <a:gd name="T42" fmla="*/ 56 w 58"/>
                <a:gd name="T43" fmla="*/ 9 h 76"/>
                <a:gd name="T44" fmla="*/ 30 w 58"/>
                <a:gd name="T45" fmla="*/ 33 h 76"/>
                <a:gd name="T46" fmla="*/ 57 w 58"/>
                <a:gd name="T47" fmla="*/ 67 h 76"/>
                <a:gd name="T48" fmla="*/ 58 w 58"/>
                <a:gd name="T49" fmla="*/ 7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76">
                  <a:moveTo>
                    <a:pt x="58" y="70"/>
                  </a:moveTo>
                  <a:cubicBezTo>
                    <a:pt x="58" y="72"/>
                    <a:pt x="57" y="73"/>
                    <a:pt x="56" y="74"/>
                  </a:cubicBezTo>
                  <a:cubicBezTo>
                    <a:pt x="55" y="75"/>
                    <a:pt x="54" y="76"/>
                    <a:pt x="52" y="76"/>
                  </a:cubicBezTo>
                  <a:cubicBezTo>
                    <a:pt x="51" y="76"/>
                    <a:pt x="50" y="75"/>
                    <a:pt x="48" y="7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72"/>
                    <a:pt x="10" y="73"/>
                    <a:pt x="9" y="74"/>
                  </a:cubicBezTo>
                  <a:cubicBezTo>
                    <a:pt x="8" y="75"/>
                    <a:pt x="7" y="76"/>
                    <a:pt x="5" y="76"/>
                  </a:cubicBezTo>
                  <a:cubicBezTo>
                    <a:pt x="4" y="76"/>
                    <a:pt x="2" y="75"/>
                    <a:pt x="1" y="74"/>
                  </a:cubicBezTo>
                  <a:cubicBezTo>
                    <a:pt x="0" y="73"/>
                    <a:pt x="0" y="72"/>
                    <a:pt x="0" y="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8" y="1"/>
                    <a:pt x="9" y="2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4" y="0"/>
                    <a:pt x="55" y="1"/>
                    <a:pt x="56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6"/>
                    <a:pt x="57" y="8"/>
                    <a:pt x="56" y="9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8" y="68"/>
                    <a:pt x="58" y="69"/>
                    <a:pt x="58" y="7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8" name="Freeform 30"/>
            <p:cNvSpPr>
              <a:spLocks/>
            </p:cNvSpPr>
            <p:nvPr userDrawn="1"/>
          </p:nvSpPr>
          <p:spPr bwMode="auto">
            <a:xfrm>
              <a:off x="7243763" y="5327650"/>
              <a:ext cx="112713" cy="179387"/>
            </a:xfrm>
            <a:custGeom>
              <a:avLst/>
              <a:gdLst>
                <a:gd name="T0" fmla="*/ 45 w 47"/>
                <a:gd name="T1" fmla="*/ 66 h 75"/>
                <a:gd name="T2" fmla="*/ 47 w 47"/>
                <a:gd name="T3" fmla="*/ 70 h 75"/>
                <a:gd name="T4" fmla="*/ 45 w 47"/>
                <a:gd name="T5" fmla="*/ 73 h 75"/>
                <a:gd name="T6" fmla="*/ 42 w 47"/>
                <a:gd name="T7" fmla="*/ 75 h 75"/>
                <a:gd name="T8" fmla="*/ 6 w 47"/>
                <a:gd name="T9" fmla="*/ 75 h 75"/>
                <a:gd name="T10" fmla="*/ 2 w 47"/>
                <a:gd name="T11" fmla="*/ 73 h 75"/>
                <a:gd name="T12" fmla="*/ 0 w 47"/>
                <a:gd name="T13" fmla="*/ 69 h 75"/>
                <a:gd name="T14" fmla="*/ 0 w 47"/>
                <a:gd name="T15" fmla="*/ 5 h 75"/>
                <a:gd name="T16" fmla="*/ 2 w 47"/>
                <a:gd name="T17" fmla="*/ 1 h 75"/>
                <a:gd name="T18" fmla="*/ 6 w 47"/>
                <a:gd name="T19" fmla="*/ 0 h 75"/>
                <a:gd name="T20" fmla="*/ 10 w 47"/>
                <a:gd name="T21" fmla="*/ 1 h 75"/>
                <a:gd name="T22" fmla="*/ 11 w 47"/>
                <a:gd name="T23" fmla="*/ 5 h 75"/>
                <a:gd name="T24" fmla="*/ 11 w 47"/>
                <a:gd name="T25" fmla="*/ 65 h 75"/>
                <a:gd name="T26" fmla="*/ 42 w 47"/>
                <a:gd name="T27" fmla="*/ 65 h 75"/>
                <a:gd name="T28" fmla="*/ 45 w 47"/>
                <a:gd name="T29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5">
                  <a:moveTo>
                    <a:pt x="45" y="66"/>
                  </a:moveTo>
                  <a:cubicBezTo>
                    <a:pt x="46" y="67"/>
                    <a:pt x="47" y="68"/>
                    <a:pt x="47" y="70"/>
                  </a:cubicBezTo>
                  <a:cubicBezTo>
                    <a:pt x="47" y="71"/>
                    <a:pt x="46" y="72"/>
                    <a:pt x="45" y="73"/>
                  </a:cubicBezTo>
                  <a:cubicBezTo>
                    <a:pt x="45" y="74"/>
                    <a:pt x="43" y="75"/>
                    <a:pt x="4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5"/>
                    <a:pt x="45" y="65"/>
                    <a:pt x="45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9" name="Freeform 31"/>
            <p:cNvSpPr>
              <a:spLocks noEditPoints="1"/>
            </p:cNvSpPr>
            <p:nvPr userDrawn="1"/>
          </p:nvSpPr>
          <p:spPr bwMode="auto">
            <a:xfrm>
              <a:off x="7377113" y="5326063"/>
              <a:ext cx="153988" cy="180975"/>
            </a:xfrm>
            <a:custGeom>
              <a:avLst/>
              <a:gdLst>
                <a:gd name="T0" fmla="*/ 65 w 65"/>
                <a:gd name="T1" fmla="*/ 71 h 76"/>
                <a:gd name="T2" fmla="*/ 63 w 65"/>
                <a:gd name="T3" fmla="*/ 75 h 76"/>
                <a:gd name="T4" fmla="*/ 60 w 65"/>
                <a:gd name="T5" fmla="*/ 76 h 76"/>
                <a:gd name="T6" fmla="*/ 57 w 65"/>
                <a:gd name="T7" fmla="*/ 75 h 76"/>
                <a:gd name="T8" fmla="*/ 55 w 65"/>
                <a:gd name="T9" fmla="*/ 72 h 76"/>
                <a:gd name="T10" fmla="*/ 49 w 65"/>
                <a:gd name="T11" fmla="*/ 57 h 76"/>
                <a:gd name="T12" fmla="*/ 16 w 65"/>
                <a:gd name="T13" fmla="*/ 57 h 76"/>
                <a:gd name="T14" fmla="*/ 9 w 65"/>
                <a:gd name="T15" fmla="*/ 73 h 76"/>
                <a:gd name="T16" fmla="*/ 7 w 65"/>
                <a:gd name="T17" fmla="*/ 75 h 76"/>
                <a:gd name="T18" fmla="*/ 5 w 65"/>
                <a:gd name="T19" fmla="*/ 76 h 76"/>
                <a:gd name="T20" fmla="*/ 1 w 65"/>
                <a:gd name="T21" fmla="*/ 75 h 76"/>
                <a:gd name="T22" fmla="*/ 0 w 65"/>
                <a:gd name="T23" fmla="*/ 72 h 76"/>
                <a:gd name="T24" fmla="*/ 0 w 65"/>
                <a:gd name="T25" fmla="*/ 70 h 76"/>
                <a:gd name="T26" fmla="*/ 27 w 65"/>
                <a:gd name="T27" fmla="*/ 4 h 76"/>
                <a:gd name="T28" fmla="*/ 30 w 65"/>
                <a:gd name="T29" fmla="*/ 1 h 76"/>
                <a:gd name="T30" fmla="*/ 33 w 65"/>
                <a:gd name="T31" fmla="*/ 0 h 76"/>
                <a:gd name="T32" fmla="*/ 35 w 65"/>
                <a:gd name="T33" fmla="*/ 1 h 76"/>
                <a:gd name="T34" fmla="*/ 37 w 65"/>
                <a:gd name="T35" fmla="*/ 4 h 76"/>
                <a:gd name="T36" fmla="*/ 65 w 65"/>
                <a:gd name="T37" fmla="*/ 69 h 76"/>
                <a:gd name="T38" fmla="*/ 65 w 65"/>
                <a:gd name="T39" fmla="*/ 71 h 76"/>
                <a:gd name="T40" fmla="*/ 20 w 65"/>
                <a:gd name="T41" fmla="*/ 47 h 76"/>
                <a:gd name="T42" fmla="*/ 45 w 65"/>
                <a:gd name="T43" fmla="*/ 47 h 76"/>
                <a:gd name="T44" fmla="*/ 32 w 65"/>
                <a:gd name="T45" fmla="*/ 17 h 76"/>
                <a:gd name="T46" fmla="*/ 20 w 65"/>
                <a:gd name="T47" fmla="*/ 4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76">
                  <a:moveTo>
                    <a:pt x="65" y="71"/>
                  </a:moveTo>
                  <a:cubicBezTo>
                    <a:pt x="65" y="72"/>
                    <a:pt x="64" y="74"/>
                    <a:pt x="63" y="75"/>
                  </a:cubicBezTo>
                  <a:cubicBezTo>
                    <a:pt x="62" y="75"/>
                    <a:pt x="61" y="76"/>
                    <a:pt x="60" y="76"/>
                  </a:cubicBezTo>
                  <a:cubicBezTo>
                    <a:pt x="59" y="76"/>
                    <a:pt x="58" y="76"/>
                    <a:pt x="57" y="75"/>
                  </a:cubicBezTo>
                  <a:cubicBezTo>
                    <a:pt x="56" y="74"/>
                    <a:pt x="56" y="74"/>
                    <a:pt x="55" y="72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8" y="74"/>
                    <a:pt x="7" y="75"/>
                  </a:cubicBezTo>
                  <a:cubicBezTo>
                    <a:pt x="6" y="76"/>
                    <a:pt x="6" y="76"/>
                    <a:pt x="5" y="76"/>
                  </a:cubicBezTo>
                  <a:cubicBezTo>
                    <a:pt x="3" y="76"/>
                    <a:pt x="2" y="76"/>
                    <a:pt x="1" y="75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71"/>
                    <a:pt x="0" y="71"/>
                    <a:pt x="0" y="7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2"/>
                    <a:pt x="29" y="2"/>
                    <a:pt x="30" y="1"/>
                  </a:cubicBezTo>
                  <a:cubicBezTo>
                    <a:pt x="30" y="0"/>
                    <a:pt x="31" y="0"/>
                    <a:pt x="33" y="0"/>
                  </a:cubicBezTo>
                  <a:cubicBezTo>
                    <a:pt x="34" y="0"/>
                    <a:pt x="35" y="1"/>
                    <a:pt x="35" y="1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70"/>
                    <a:pt x="65" y="70"/>
                    <a:pt x="65" y="71"/>
                  </a:cubicBezTo>
                  <a:close/>
                  <a:moveTo>
                    <a:pt x="20" y="47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32" y="17"/>
                    <a:pt x="32" y="17"/>
                    <a:pt x="32" y="17"/>
                  </a:cubicBezTo>
                  <a:lnTo>
                    <a:pt x="20" y="47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0" name="Freeform 32"/>
            <p:cNvSpPr>
              <a:spLocks/>
            </p:cNvSpPr>
            <p:nvPr userDrawn="1"/>
          </p:nvSpPr>
          <p:spPr bwMode="auto">
            <a:xfrm>
              <a:off x="7558088" y="5327650"/>
              <a:ext cx="25400" cy="179387"/>
            </a:xfrm>
            <a:custGeom>
              <a:avLst/>
              <a:gdLst>
                <a:gd name="T0" fmla="*/ 9 w 11"/>
                <a:gd name="T1" fmla="*/ 73 h 75"/>
                <a:gd name="T2" fmla="*/ 6 w 11"/>
                <a:gd name="T3" fmla="*/ 75 h 75"/>
                <a:gd name="T4" fmla="*/ 2 w 11"/>
                <a:gd name="T5" fmla="*/ 73 h 75"/>
                <a:gd name="T6" fmla="*/ 0 w 11"/>
                <a:gd name="T7" fmla="*/ 69 h 75"/>
                <a:gd name="T8" fmla="*/ 0 w 11"/>
                <a:gd name="T9" fmla="*/ 5 h 75"/>
                <a:gd name="T10" fmla="*/ 2 w 11"/>
                <a:gd name="T11" fmla="*/ 1 h 75"/>
                <a:gd name="T12" fmla="*/ 6 w 11"/>
                <a:gd name="T13" fmla="*/ 0 h 75"/>
                <a:gd name="T14" fmla="*/ 9 w 11"/>
                <a:gd name="T15" fmla="*/ 1 h 75"/>
                <a:gd name="T16" fmla="*/ 11 w 11"/>
                <a:gd name="T17" fmla="*/ 5 h 75"/>
                <a:gd name="T18" fmla="*/ 11 w 11"/>
                <a:gd name="T19" fmla="*/ 69 h 75"/>
                <a:gd name="T20" fmla="*/ 9 w 11"/>
                <a:gd name="T21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5">
                  <a:moveTo>
                    <a:pt x="9" y="73"/>
                  </a:moveTo>
                  <a:cubicBezTo>
                    <a:pt x="8" y="74"/>
                    <a:pt x="7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1"/>
                    <a:pt x="10" y="72"/>
                    <a:pt x="9" y="73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1" name="Freeform 33"/>
            <p:cNvSpPr>
              <a:spLocks noEditPoints="1"/>
            </p:cNvSpPr>
            <p:nvPr userDrawn="1"/>
          </p:nvSpPr>
          <p:spPr bwMode="auto">
            <a:xfrm>
              <a:off x="7629525" y="5327650"/>
              <a:ext cx="120650" cy="179387"/>
            </a:xfrm>
            <a:custGeom>
              <a:avLst/>
              <a:gdLst>
                <a:gd name="T0" fmla="*/ 41 w 51"/>
                <a:gd name="T1" fmla="*/ 3 h 75"/>
                <a:gd name="T2" fmla="*/ 48 w 51"/>
                <a:gd name="T3" fmla="*/ 11 h 75"/>
                <a:gd name="T4" fmla="*/ 51 w 51"/>
                <a:gd name="T5" fmla="*/ 23 h 75"/>
                <a:gd name="T6" fmla="*/ 48 w 51"/>
                <a:gd name="T7" fmla="*/ 34 h 75"/>
                <a:gd name="T8" fmla="*/ 41 w 51"/>
                <a:gd name="T9" fmla="*/ 43 h 75"/>
                <a:gd name="T10" fmla="*/ 30 w 51"/>
                <a:gd name="T11" fmla="*/ 46 h 75"/>
                <a:gd name="T12" fmla="*/ 10 w 51"/>
                <a:gd name="T13" fmla="*/ 46 h 75"/>
                <a:gd name="T14" fmla="*/ 10 w 51"/>
                <a:gd name="T15" fmla="*/ 69 h 75"/>
                <a:gd name="T16" fmla="*/ 9 w 51"/>
                <a:gd name="T17" fmla="*/ 73 h 75"/>
                <a:gd name="T18" fmla="*/ 5 w 51"/>
                <a:gd name="T19" fmla="*/ 75 h 75"/>
                <a:gd name="T20" fmla="*/ 1 w 51"/>
                <a:gd name="T21" fmla="*/ 73 h 75"/>
                <a:gd name="T22" fmla="*/ 0 w 51"/>
                <a:gd name="T23" fmla="*/ 69 h 75"/>
                <a:gd name="T24" fmla="*/ 0 w 51"/>
                <a:gd name="T25" fmla="*/ 5 h 75"/>
                <a:gd name="T26" fmla="*/ 2 w 51"/>
                <a:gd name="T27" fmla="*/ 1 h 75"/>
                <a:gd name="T28" fmla="*/ 5 w 51"/>
                <a:gd name="T29" fmla="*/ 0 h 75"/>
                <a:gd name="T30" fmla="*/ 30 w 51"/>
                <a:gd name="T31" fmla="*/ 0 h 75"/>
                <a:gd name="T32" fmla="*/ 41 w 51"/>
                <a:gd name="T33" fmla="*/ 3 h 75"/>
                <a:gd name="T34" fmla="*/ 35 w 51"/>
                <a:gd name="T35" fmla="*/ 34 h 75"/>
                <a:gd name="T36" fmla="*/ 39 w 51"/>
                <a:gd name="T37" fmla="*/ 29 h 75"/>
                <a:gd name="T38" fmla="*/ 41 w 51"/>
                <a:gd name="T39" fmla="*/ 23 h 75"/>
                <a:gd name="T40" fmla="*/ 38 w 51"/>
                <a:gd name="T41" fmla="*/ 13 h 75"/>
                <a:gd name="T42" fmla="*/ 30 w 51"/>
                <a:gd name="T43" fmla="*/ 9 h 75"/>
                <a:gd name="T44" fmla="*/ 10 w 51"/>
                <a:gd name="T45" fmla="*/ 9 h 75"/>
                <a:gd name="T46" fmla="*/ 10 w 51"/>
                <a:gd name="T47" fmla="*/ 36 h 75"/>
                <a:gd name="T48" fmla="*/ 30 w 51"/>
                <a:gd name="T49" fmla="*/ 36 h 75"/>
                <a:gd name="T50" fmla="*/ 35 w 51"/>
                <a:gd name="T51" fmla="*/ 3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75">
                  <a:moveTo>
                    <a:pt x="41" y="3"/>
                  </a:moveTo>
                  <a:cubicBezTo>
                    <a:pt x="44" y="5"/>
                    <a:pt x="46" y="7"/>
                    <a:pt x="48" y="11"/>
                  </a:cubicBezTo>
                  <a:cubicBezTo>
                    <a:pt x="50" y="14"/>
                    <a:pt x="51" y="18"/>
                    <a:pt x="51" y="23"/>
                  </a:cubicBezTo>
                  <a:cubicBezTo>
                    <a:pt x="51" y="27"/>
                    <a:pt x="50" y="31"/>
                    <a:pt x="48" y="34"/>
                  </a:cubicBezTo>
                  <a:cubicBezTo>
                    <a:pt x="46" y="38"/>
                    <a:pt x="44" y="41"/>
                    <a:pt x="41" y="43"/>
                  </a:cubicBezTo>
                  <a:cubicBezTo>
                    <a:pt x="37" y="45"/>
                    <a:pt x="34" y="46"/>
                    <a:pt x="3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10" y="71"/>
                    <a:pt x="9" y="72"/>
                    <a:pt x="9" y="73"/>
                  </a:cubicBezTo>
                  <a:cubicBezTo>
                    <a:pt x="8" y="74"/>
                    <a:pt x="6" y="75"/>
                    <a:pt x="5" y="75"/>
                  </a:cubicBezTo>
                  <a:cubicBezTo>
                    <a:pt x="4" y="75"/>
                    <a:pt x="2" y="74"/>
                    <a:pt x="1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7" y="1"/>
                    <a:pt x="41" y="3"/>
                  </a:cubicBezTo>
                  <a:close/>
                  <a:moveTo>
                    <a:pt x="35" y="34"/>
                  </a:moveTo>
                  <a:cubicBezTo>
                    <a:pt x="37" y="33"/>
                    <a:pt x="38" y="31"/>
                    <a:pt x="39" y="29"/>
                  </a:cubicBezTo>
                  <a:cubicBezTo>
                    <a:pt x="40" y="27"/>
                    <a:pt x="41" y="25"/>
                    <a:pt x="41" y="23"/>
                  </a:cubicBezTo>
                  <a:cubicBezTo>
                    <a:pt x="41" y="19"/>
                    <a:pt x="40" y="16"/>
                    <a:pt x="38" y="13"/>
                  </a:cubicBezTo>
                  <a:cubicBezTo>
                    <a:pt x="36" y="11"/>
                    <a:pt x="33" y="9"/>
                    <a:pt x="3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6"/>
                    <a:pt x="34" y="35"/>
                    <a:pt x="35" y="3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2" name="Freeform 34"/>
            <p:cNvSpPr>
              <a:spLocks noEditPoints="1"/>
            </p:cNvSpPr>
            <p:nvPr userDrawn="1"/>
          </p:nvSpPr>
          <p:spPr bwMode="auto">
            <a:xfrm>
              <a:off x="7923213" y="5327650"/>
              <a:ext cx="152400" cy="179387"/>
            </a:xfrm>
            <a:custGeom>
              <a:avLst/>
              <a:gdLst>
                <a:gd name="T0" fmla="*/ 49 w 64"/>
                <a:gd name="T1" fmla="*/ 5 h 75"/>
                <a:gd name="T2" fmla="*/ 60 w 64"/>
                <a:gd name="T3" fmla="*/ 18 h 75"/>
                <a:gd name="T4" fmla="*/ 64 w 64"/>
                <a:gd name="T5" fmla="*/ 37 h 75"/>
                <a:gd name="T6" fmla="*/ 60 w 64"/>
                <a:gd name="T7" fmla="*/ 56 h 75"/>
                <a:gd name="T8" fmla="*/ 49 w 64"/>
                <a:gd name="T9" fmla="*/ 70 h 75"/>
                <a:gd name="T10" fmla="*/ 32 w 64"/>
                <a:gd name="T11" fmla="*/ 75 h 75"/>
                <a:gd name="T12" fmla="*/ 6 w 64"/>
                <a:gd name="T13" fmla="*/ 75 h 75"/>
                <a:gd name="T14" fmla="*/ 2 w 64"/>
                <a:gd name="T15" fmla="*/ 73 h 75"/>
                <a:gd name="T16" fmla="*/ 0 w 64"/>
                <a:gd name="T17" fmla="*/ 69 h 75"/>
                <a:gd name="T18" fmla="*/ 0 w 64"/>
                <a:gd name="T19" fmla="*/ 5 h 75"/>
                <a:gd name="T20" fmla="*/ 2 w 64"/>
                <a:gd name="T21" fmla="*/ 1 h 75"/>
                <a:gd name="T22" fmla="*/ 6 w 64"/>
                <a:gd name="T23" fmla="*/ 0 h 75"/>
                <a:gd name="T24" fmla="*/ 32 w 64"/>
                <a:gd name="T25" fmla="*/ 0 h 75"/>
                <a:gd name="T26" fmla="*/ 49 w 64"/>
                <a:gd name="T27" fmla="*/ 5 h 75"/>
                <a:gd name="T28" fmla="*/ 47 w 64"/>
                <a:gd name="T29" fmla="*/ 57 h 75"/>
                <a:gd name="T30" fmla="*/ 53 w 64"/>
                <a:gd name="T31" fmla="*/ 37 h 75"/>
                <a:gd name="T32" fmla="*/ 47 w 64"/>
                <a:gd name="T33" fmla="*/ 17 h 75"/>
                <a:gd name="T34" fmla="*/ 31 w 64"/>
                <a:gd name="T35" fmla="*/ 9 h 75"/>
                <a:gd name="T36" fmla="*/ 11 w 64"/>
                <a:gd name="T37" fmla="*/ 9 h 75"/>
                <a:gd name="T38" fmla="*/ 11 w 64"/>
                <a:gd name="T39" fmla="*/ 65 h 75"/>
                <a:gd name="T40" fmla="*/ 31 w 64"/>
                <a:gd name="T41" fmla="*/ 65 h 75"/>
                <a:gd name="T42" fmla="*/ 47 w 64"/>
                <a:gd name="T43" fmla="*/ 5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75">
                  <a:moveTo>
                    <a:pt x="49" y="5"/>
                  </a:moveTo>
                  <a:cubicBezTo>
                    <a:pt x="54" y="8"/>
                    <a:pt x="58" y="13"/>
                    <a:pt x="60" y="18"/>
                  </a:cubicBezTo>
                  <a:cubicBezTo>
                    <a:pt x="62" y="24"/>
                    <a:pt x="64" y="30"/>
                    <a:pt x="64" y="37"/>
                  </a:cubicBezTo>
                  <a:cubicBezTo>
                    <a:pt x="64" y="44"/>
                    <a:pt x="62" y="50"/>
                    <a:pt x="60" y="56"/>
                  </a:cubicBezTo>
                  <a:cubicBezTo>
                    <a:pt x="58" y="62"/>
                    <a:pt x="54" y="66"/>
                    <a:pt x="49" y="70"/>
                  </a:cubicBezTo>
                  <a:cubicBezTo>
                    <a:pt x="44" y="73"/>
                    <a:pt x="39" y="75"/>
                    <a:pt x="3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9" y="0"/>
                    <a:pt x="44" y="1"/>
                    <a:pt x="49" y="5"/>
                  </a:cubicBezTo>
                  <a:close/>
                  <a:moveTo>
                    <a:pt x="47" y="57"/>
                  </a:moveTo>
                  <a:cubicBezTo>
                    <a:pt x="51" y="52"/>
                    <a:pt x="53" y="45"/>
                    <a:pt x="53" y="37"/>
                  </a:cubicBezTo>
                  <a:cubicBezTo>
                    <a:pt x="53" y="29"/>
                    <a:pt x="51" y="22"/>
                    <a:pt x="47" y="17"/>
                  </a:cubicBezTo>
                  <a:cubicBezTo>
                    <a:pt x="44" y="12"/>
                    <a:pt x="38" y="9"/>
                    <a:pt x="3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8" y="65"/>
                    <a:pt x="44" y="62"/>
                    <a:pt x="47" y="5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3" name="Freeform 35"/>
            <p:cNvSpPr>
              <a:spLocks noEditPoints="1"/>
            </p:cNvSpPr>
            <p:nvPr userDrawn="1"/>
          </p:nvSpPr>
          <p:spPr bwMode="auto">
            <a:xfrm>
              <a:off x="8101013" y="5326063"/>
              <a:ext cx="171450" cy="182562"/>
            </a:xfrm>
            <a:custGeom>
              <a:avLst/>
              <a:gdLst>
                <a:gd name="T0" fmla="*/ 68 w 72"/>
                <a:gd name="T1" fmla="*/ 58 h 77"/>
                <a:gd name="T2" fmla="*/ 55 w 72"/>
                <a:gd name="T3" fmla="*/ 72 h 77"/>
                <a:gd name="T4" fmla="*/ 36 w 72"/>
                <a:gd name="T5" fmla="*/ 77 h 77"/>
                <a:gd name="T6" fmla="*/ 17 w 72"/>
                <a:gd name="T7" fmla="*/ 72 h 77"/>
                <a:gd name="T8" fmla="*/ 4 w 72"/>
                <a:gd name="T9" fmla="*/ 58 h 77"/>
                <a:gd name="T10" fmla="*/ 0 w 72"/>
                <a:gd name="T11" fmla="*/ 38 h 77"/>
                <a:gd name="T12" fmla="*/ 4 w 72"/>
                <a:gd name="T13" fmla="*/ 18 h 77"/>
                <a:gd name="T14" fmla="*/ 17 w 72"/>
                <a:gd name="T15" fmla="*/ 5 h 77"/>
                <a:gd name="T16" fmla="*/ 36 w 72"/>
                <a:gd name="T17" fmla="*/ 0 h 77"/>
                <a:gd name="T18" fmla="*/ 55 w 72"/>
                <a:gd name="T19" fmla="*/ 5 h 77"/>
                <a:gd name="T20" fmla="*/ 68 w 72"/>
                <a:gd name="T21" fmla="*/ 18 h 77"/>
                <a:gd name="T22" fmla="*/ 72 w 72"/>
                <a:gd name="T23" fmla="*/ 38 h 77"/>
                <a:gd name="T24" fmla="*/ 68 w 72"/>
                <a:gd name="T25" fmla="*/ 58 h 77"/>
                <a:gd name="T26" fmla="*/ 58 w 72"/>
                <a:gd name="T27" fmla="*/ 24 h 77"/>
                <a:gd name="T28" fmla="*/ 49 w 72"/>
                <a:gd name="T29" fmla="*/ 13 h 77"/>
                <a:gd name="T30" fmla="*/ 36 w 72"/>
                <a:gd name="T31" fmla="*/ 10 h 77"/>
                <a:gd name="T32" fmla="*/ 23 w 72"/>
                <a:gd name="T33" fmla="*/ 13 h 77"/>
                <a:gd name="T34" fmla="*/ 14 w 72"/>
                <a:gd name="T35" fmla="*/ 23 h 77"/>
                <a:gd name="T36" fmla="*/ 11 w 72"/>
                <a:gd name="T37" fmla="*/ 38 h 77"/>
                <a:gd name="T38" fmla="*/ 14 w 72"/>
                <a:gd name="T39" fmla="*/ 53 h 77"/>
                <a:gd name="T40" fmla="*/ 23 w 72"/>
                <a:gd name="T41" fmla="*/ 63 h 77"/>
                <a:gd name="T42" fmla="*/ 36 w 72"/>
                <a:gd name="T43" fmla="*/ 66 h 77"/>
                <a:gd name="T44" fmla="*/ 49 w 72"/>
                <a:gd name="T45" fmla="*/ 63 h 77"/>
                <a:gd name="T46" fmla="*/ 58 w 72"/>
                <a:gd name="T47" fmla="*/ 53 h 77"/>
                <a:gd name="T48" fmla="*/ 61 w 72"/>
                <a:gd name="T49" fmla="*/ 38 h 77"/>
                <a:gd name="T50" fmla="*/ 58 w 72"/>
                <a:gd name="T51" fmla="*/ 2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7">
                  <a:moveTo>
                    <a:pt x="68" y="58"/>
                  </a:moveTo>
                  <a:cubicBezTo>
                    <a:pt x="64" y="64"/>
                    <a:pt x="60" y="68"/>
                    <a:pt x="55" y="72"/>
                  </a:cubicBezTo>
                  <a:cubicBezTo>
                    <a:pt x="49" y="75"/>
                    <a:pt x="43" y="77"/>
                    <a:pt x="36" y="77"/>
                  </a:cubicBezTo>
                  <a:cubicBezTo>
                    <a:pt x="29" y="77"/>
                    <a:pt x="23" y="75"/>
                    <a:pt x="17" y="72"/>
                  </a:cubicBezTo>
                  <a:cubicBezTo>
                    <a:pt x="12" y="68"/>
                    <a:pt x="8" y="64"/>
                    <a:pt x="4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1"/>
                    <a:pt x="1" y="24"/>
                    <a:pt x="4" y="18"/>
                  </a:cubicBezTo>
                  <a:cubicBezTo>
                    <a:pt x="8" y="13"/>
                    <a:pt x="12" y="8"/>
                    <a:pt x="17" y="5"/>
                  </a:cubicBezTo>
                  <a:cubicBezTo>
                    <a:pt x="23" y="1"/>
                    <a:pt x="29" y="0"/>
                    <a:pt x="36" y="0"/>
                  </a:cubicBezTo>
                  <a:cubicBezTo>
                    <a:pt x="43" y="0"/>
                    <a:pt x="49" y="1"/>
                    <a:pt x="55" y="5"/>
                  </a:cubicBezTo>
                  <a:cubicBezTo>
                    <a:pt x="60" y="8"/>
                    <a:pt x="64" y="13"/>
                    <a:pt x="68" y="18"/>
                  </a:cubicBezTo>
                  <a:cubicBezTo>
                    <a:pt x="71" y="24"/>
                    <a:pt x="72" y="31"/>
                    <a:pt x="72" y="38"/>
                  </a:cubicBezTo>
                  <a:cubicBezTo>
                    <a:pt x="72" y="45"/>
                    <a:pt x="71" y="52"/>
                    <a:pt x="68" y="58"/>
                  </a:cubicBezTo>
                  <a:close/>
                  <a:moveTo>
                    <a:pt x="58" y="24"/>
                  </a:moveTo>
                  <a:cubicBezTo>
                    <a:pt x="56" y="19"/>
                    <a:pt x="53" y="16"/>
                    <a:pt x="49" y="13"/>
                  </a:cubicBezTo>
                  <a:cubicBezTo>
                    <a:pt x="45" y="11"/>
                    <a:pt x="41" y="10"/>
                    <a:pt x="36" y="10"/>
                  </a:cubicBezTo>
                  <a:cubicBezTo>
                    <a:pt x="31" y="10"/>
                    <a:pt x="27" y="11"/>
                    <a:pt x="23" y="13"/>
                  </a:cubicBezTo>
                  <a:cubicBezTo>
                    <a:pt x="19" y="16"/>
                    <a:pt x="16" y="19"/>
                    <a:pt x="14" y="23"/>
                  </a:cubicBezTo>
                  <a:cubicBezTo>
                    <a:pt x="12" y="28"/>
                    <a:pt x="11" y="33"/>
                    <a:pt x="11" y="38"/>
                  </a:cubicBezTo>
                  <a:cubicBezTo>
                    <a:pt x="11" y="43"/>
                    <a:pt x="12" y="48"/>
                    <a:pt x="14" y="53"/>
                  </a:cubicBezTo>
                  <a:cubicBezTo>
                    <a:pt x="16" y="57"/>
                    <a:pt x="19" y="60"/>
                    <a:pt x="23" y="63"/>
                  </a:cubicBezTo>
                  <a:cubicBezTo>
                    <a:pt x="27" y="65"/>
                    <a:pt x="31" y="66"/>
                    <a:pt x="36" y="66"/>
                  </a:cubicBezTo>
                  <a:cubicBezTo>
                    <a:pt x="41" y="66"/>
                    <a:pt x="45" y="65"/>
                    <a:pt x="49" y="63"/>
                  </a:cubicBezTo>
                  <a:cubicBezTo>
                    <a:pt x="53" y="60"/>
                    <a:pt x="56" y="57"/>
                    <a:pt x="58" y="53"/>
                  </a:cubicBezTo>
                  <a:cubicBezTo>
                    <a:pt x="60" y="48"/>
                    <a:pt x="61" y="43"/>
                    <a:pt x="61" y="38"/>
                  </a:cubicBezTo>
                  <a:cubicBezTo>
                    <a:pt x="61" y="33"/>
                    <a:pt x="60" y="28"/>
                    <a:pt x="58" y="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4" name="Freeform 36"/>
            <p:cNvSpPr>
              <a:spLocks/>
            </p:cNvSpPr>
            <p:nvPr userDrawn="1"/>
          </p:nvSpPr>
          <p:spPr bwMode="auto">
            <a:xfrm>
              <a:off x="8293100" y="5326063"/>
              <a:ext cx="128588" cy="182562"/>
            </a:xfrm>
            <a:custGeom>
              <a:avLst/>
              <a:gdLst>
                <a:gd name="T0" fmla="*/ 14 w 54"/>
                <a:gd name="T1" fmla="*/ 74 h 77"/>
                <a:gd name="T2" fmla="*/ 3 w 54"/>
                <a:gd name="T3" fmla="*/ 67 h 77"/>
                <a:gd name="T4" fmla="*/ 0 w 54"/>
                <a:gd name="T5" fmla="*/ 63 h 77"/>
                <a:gd name="T6" fmla="*/ 2 w 54"/>
                <a:gd name="T7" fmla="*/ 59 h 77"/>
                <a:gd name="T8" fmla="*/ 5 w 54"/>
                <a:gd name="T9" fmla="*/ 58 h 77"/>
                <a:gd name="T10" fmla="*/ 8 w 54"/>
                <a:gd name="T11" fmla="*/ 59 h 77"/>
                <a:gd name="T12" fmla="*/ 17 w 54"/>
                <a:gd name="T13" fmla="*/ 65 h 77"/>
                <a:gd name="T14" fmla="*/ 28 w 54"/>
                <a:gd name="T15" fmla="*/ 67 h 77"/>
                <a:gd name="T16" fmla="*/ 39 w 54"/>
                <a:gd name="T17" fmla="*/ 64 h 77"/>
                <a:gd name="T18" fmla="*/ 44 w 54"/>
                <a:gd name="T19" fmla="*/ 56 h 77"/>
                <a:gd name="T20" fmla="*/ 39 w 54"/>
                <a:gd name="T21" fmla="*/ 47 h 77"/>
                <a:gd name="T22" fmla="*/ 25 w 54"/>
                <a:gd name="T23" fmla="*/ 42 h 77"/>
                <a:gd name="T24" fmla="*/ 8 w 54"/>
                <a:gd name="T25" fmla="*/ 35 h 77"/>
                <a:gd name="T26" fmla="*/ 2 w 54"/>
                <a:gd name="T27" fmla="*/ 21 h 77"/>
                <a:gd name="T28" fmla="*/ 6 w 54"/>
                <a:gd name="T29" fmla="*/ 9 h 77"/>
                <a:gd name="T30" fmla="*/ 15 w 54"/>
                <a:gd name="T31" fmla="*/ 2 h 77"/>
                <a:gd name="T32" fmla="*/ 28 w 54"/>
                <a:gd name="T33" fmla="*/ 0 h 77"/>
                <a:gd name="T34" fmla="*/ 41 w 54"/>
                <a:gd name="T35" fmla="*/ 2 h 77"/>
                <a:gd name="T36" fmla="*/ 50 w 54"/>
                <a:gd name="T37" fmla="*/ 7 h 77"/>
                <a:gd name="T38" fmla="*/ 53 w 54"/>
                <a:gd name="T39" fmla="*/ 12 h 77"/>
                <a:gd name="T40" fmla="*/ 51 w 54"/>
                <a:gd name="T41" fmla="*/ 15 h 77"/>
                <a:gd name="T42" fmla="*/ 48 w 54"/>
                <a:gd name="T43" fmla="*/ 17 h 77"/>
                <a:gd name="T44" fmla="*/ 45 w 54"/>
                <a:gd name="T45" fmla="*/ 16 h 77"/>
                <a:gd name="T46" fmla="*/ 38 w 54"/>
                <a:gd name="T47" fmla="*/ 11 h 77"/>
                <a:gd name="T48" fmla="*/ 28 w 54"/>
                <a:gd name="T49" fmla="*/ 9 h 77"/>
                <a:gd name="T50" fmla="*/ 17 w 54"/>
                <a:gd name="T51" fmla="*/ 12 h 77"/>
                <a:gd name="T52" fmla="*/ 12 w 54"/>
                <a:gd name="T53" fmla="*/ 20 h 77"/>
                <a:gd name="T54" fmla="*/ 17 w 54"/>
                <a:gd name="T55" fmla="*/ 28 h 77"/>
                <a:gd name="T56" fmla="*/ 29 w 54"/>
                <a:gd name="T57" fmla="*/ 33 h 77"/>
                <a:gd name="T58" fmla="*/ 43 w 54"/>
                <a:gd name="T59" fmla="*/ 37 h 77"/>
                <a:gd name="T60" fmla="*/ 51 w 54"/>
                <a:gd name="T61" fmla="*/ 44 h 77"/>
                <a:gd name="T62" fmla="*/ 54 w 54"/>
                <a:gd name="T63" fmla="*/ 55 h 77"/>
                <a:gd name="T64" fmla="*/ 51 w 54"/>
                <a:gd name="T65" fmla="*/ 66 h 77"/>
                <a:gd name="T66" fmla="*/ 41 w 54"/>
                <a:gd name="T67" fmla="*/ 74 h 77"/>
                <a:gd name="T68" fmla="*/ 28 w 54"/>
                <a:gd name="T69" fmla="*/ 77 h 77"/>
                <a:gd name="T70" fmla="*/ 14 w 54"/>
                <a:gd name="T71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" h="77">
                  <a:moveTo>
                    <a:pt x="14" y="74"/>
                  </a:moveTo>
                  <a:cubicBezTo>
                    <a:pt x="10" y="73"/>
                    <a:pt x="6" y="71"/>
                    <a:pt x="3" y="67"/>
                  </a:cubicBezTo>
                  <a:cubicBezTo>
                    <a:pt x="1" y="66"/>
                    <a:pt x="0" y="65"/>
                    <a:pt x="0" y="63"/>
                  </a:cubicBezTo>
                  <a:cubicBezTo>
                    <a:pt x="0" y="62"/>
                    <a:pt x="1" y="61"/>
                    <a:pt x="2" y="59"/>
                  </a:cubicBezTo>
                  <a:cubicBezTo>
                    <a:pt x="3" y="58"/>
                    <a:pt x="4" y="58"/>
                    <a:pt x="5" y="58"/>
                  </a:cubicBezTo>
                  <a:cubicBezTo>
                    <a:pt x="7" y="58"/>
                    <a:pt x="8" y="58"/>
                    <a:pt x="8" y="59"/>
                  </a:cubicBezTo>
                  <a:cubicBezTo>
                    <a:pt x="11" y="62"/>
                    <a:pt x="14" y="64"/>
                    <a:pt x="17" y="65"/>
                  </a:cubicBezTo>
                  <a:cubicBezTo>
                    <a:pt x="20" y="66"/>
                    <a:pt x="24" y="67"/>
                    <a:pt x="28" y="67"/>
                  </a:cubicBezTo>
                  <a:cubicBezTo>
                    <a:pt x="32" y="67"/>
                    <a:pt x="36" y="66"/>
                    <a:pt x="39" y="64"/>
                  </a:cubicBezTo>
                  <a:cubicBezTo>
                    <a:pt x="42" y="62"/>
                    <a:pt x="44" y="59"/>
                    <a:pt x="44" y="56"/>
                  </a:cubicBezTo>
                  <a:cubicBezTo>
                    <a:pt x="44" y="52"/>
                    <a:pt x="42" y="49"/>
                    <a:pt x="39" y="47"/>
                  </a:cubicBezTo>
                  <a:cubicBezTo>
                    <a:pt x="36" y="45"/>
                    <a:pt x="31" y="44"/>
                    <a:pt x="25" y="42"/>
                  </a:cubicBezTo>
                  <a:cubicBezTo>
                    <a:pt x="18" y="41"/>
                    <a:pt x="12" y="38"/>
                    <a:pt x="8" y="35"/>
                  </a:cubicBezTo>
                  <a:cubicBezTo>
                    <a:pt x="4" y="31"/>
                    <a:pt x="2" y="27"/>
                    <a:pt x="2" y="21"/>
                  </a:cubicBezTo>
                  <a:cubicBezTo>
                    <a:pt x="2" y="16"/>
                    <a:pt x="3" y="13"/>
                    <a:pt x="6" y="9"/>
                  </a:cubicBezTo>
                  <a:cubicBezTo>
                    <a:pt x="8" y="6"/>
                    <a:pt x="11" y="4"/>
                    <a:pt x="15" y="2"/>
                  </a:cubicBezTo>
                  <a:cubicBezTo>
                    <a:pt x="19" y="0"/>
                    <a:pt x="23" y="0"/>
                    <a:pt x="28" y="0"/>
                  </a:cubicBezTo>
                  <a:cubicBezTo>
                    <a:pt x="33" y="0"/>
                    <a:pt x="37" y="0"/>
                    <a:pt x="41" y="2"/>
                  </a:cubicBezTo>
                  <a:cubicBezTo>
                    <a:pt x="45" y="3"/>
                    <a:pt x="48" y="5"/>
                    <a:pt x="50" y="7"/>
                  </a:cubicBezTo>
                  <a:cubicBezTo>
                    <a:pt x="52" y="9"/>
                    <a:pt x="53" y="10"/>
                    <a:pt x="53" y="12"/>
                  </a:cubicBezTo>
                  <a:cubicBezTo>
                    <a:pt x="53" y="13"/>
                    <a:pt x="52" y="14"/>
                    <a:pt x="51" y="15"/>
                  </a:cubicBezTo>
                  <a:cubicBezTo>
                    <a:pt x="50" y="16"/>
                    <a:pt x="49" y="17"/>
                    <a:pt x="48" y="17"/>
                  </a:cubicBezTo>
                  <a:cubicBezTo>
                    <a:pt x="47" y="17"/>
                    <a:pt x="46" y="17"/>
                    <a:pt x="45" y="16"/>
                  </a:cubicBezTo>
                  <a:cubicBezTo>
                    <a:pt x="43" y="14"/>
                    <a:pt x="41" y="13"/>
                    <a:pt x="38" y="11"/>
                  </a:cubicBezTo>
                  <a:cubicBezTo>
                    <a:pt x="34" y="10"/>
                    <a:pt x="31" y="9"/>
                    <a:pt x="28" y="9"/>
                  </a:cubicBezTo>
                  <a:cubicBezTo>
                    <a:pt x="23" y="9"/>
                    <a:pt x="20" y="10"/>
                    <a:pt x="17" y="12"/>
                  </a:cubicBezTo>
                  <a:cubicBezTo>
                    <a:pt x="14" y="14"/>
                    <a:pt x="12" y="17"/>
                    <a:pt x="12" y="20"/>
                  </a:cubicBezTo>
                  <a:cubicBezTo>
                    <a:pt x="12" y="24"/>
                    <a:pt x="14" y="26"/>
                    <a:pt x="17" y="28"/>
                  </a:cubicBezTo>
                  <a:cubicBezTo>
                    <a:pt x="20" y="30"/>
                    <a:pt x="24" y="32"/>
                    <a:pt x="29" y="33"/>
                  </a:cubicBezTo>
                  <a:cubicBezTo>
                    <a:pt x="35" y="34"/>
                    <a:pt x="39" y="35"/>
                    <a:pt x="43" y="37"/>
                  </a:cubicBezTo>
                  <a:cubicBezTo>
                    <a:pt x="46" y="39"/>
                    <a:pt x="49" y="41"/>
                    <a:pt x="51" y="44"/>
                  </a:cubicBezTo>
                  <a:cubicBezTo>
                    <a:pt x="53" y="47"/>
                    <a:pt x="54" y="51"/>
                    <a:pt x="54" y="55"/>
                  </a:cubicBezTo>
                  <a:cubicBezTo>
                    <a:pt x="54" y="60"/>
                    <a:pt x="53" y="63"/>
                    <a:pt x="51" y="66"/>
                  </a:cubicBezTo>
                  <a:cubicBezTo>
                    <a:pt x="48" y="70"/>
                    <a:pt x="45" y="72"/>
                    <a:pt x="41" y="74"/>
                  </a:cubicBezTo>
                  <a:cubicBezTo>
                    <a:pt x="37" y="76"/>
                    <a:pt x="33" y="77"/>
                    <a:pt x="28" y="77"/>
                  </a:cubicBezTo>
                  <a:cubicBezTo>
                    <a:pt x="23" y="77"/>
                    <a:pt x="18" y="76"/>
                    <a:pt x="14" y="7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5" name="Freeform 37"/>
            <p:cNvSpPr>
              <a:spLocks/>
            </p:cNvSpPr>
            <p:nvPr userDrawn="1"/>
          </p:nvSpPr>
          <p:spPr bwMode="auto">
            <a:xfrm>
              <a:off x="7780338" y="5327650"/>
              <a:ext cx="112713" cy="179387"/>
            </a:xfrm>
            <a:custGeom>
              <a:avLst/>
              <a:gdLst>
                <a:gd name="T0" fmla="*/ 46 w 47"/>
                <a:gd name="T1" fmla="*/ 66 h 75"/>
                <a:gd name="T2" fmla="*/ 47 w 47"/>
                <a:gd name="T3" fmla="*/ 70 h 75"/>
                <a:gd name="T4" fmla="*/ 46 w 47"/>
                <a:gd name="T5" fmla="*/ 73 h 75"/>
                <a:gd name="T6" fmla="*/ 42 w 47"/>
                <a:gd name="T7" fmla="*/ 75 h 75"/>
                <a:gd name="T8" fmla="*/ 5 w 47"/>
                <a:gd name="T9" fmla="*/ 75 h 75"/>
                <a:gd name="T10" fmla="*/ 1 w 47"/>
                <a:gd name="T11" fmla="*/ 73 h 75"/>
                <a:gd name="T12" fmla="*/ 0 w 47"/>
                <a:gd name="T13" fmla="*/ 69 h 75"/>
                <a:gd name="T14" fmla="*/ 0 w 47"/>
                <a:gd name="T15" fmla="*/ 5 h 75"/>
                <a:gd name="T16" fmla="*/ 1 w 47"/>
                <a:gd name="T17" fmla="*/ 1 h 75"/>
                <a:gd name="T18" fmla="*/ 5 w 47"/>
                <a:gd name="T19" fmla="*/ 0 h 75"/>
                <a:gd name="T20" fmla="*/ 42 w 47"/>
                <a:gd name="T21" fmla="*/ 0 h 75"/>
                <a:gd name="T22" fmla="*/ 46 w 47"/>
                <a:gd name="T23" fmla="*/ 1 h 75"/>
                <a:gd name="T24" fmla="*/ 47 w 47"/>
                <a:gd name="T25" fmla="*/ 5 h 75"/>
                <a:gd name="T26" fmla="*/ 46 w 47"/>
                <a:gd name="T27" fmla="*/ 8 h 75"/>
                <a:gd name="T28" fmla="*/ 42 w 47"/>
                <a:gd name="T29" fmla="*/ 9 h 75"/>
                <a:gd name="T30" fmla="*/ 10 w 47"/>
                <a:gd name="T31" fmla="*/ 9 h 75"/>
                <a:gd name="T32" fmla="*/ 10 w 47"/>
                <a:gd name="T33" fmla="*/ 31 h 75"/>
                <a:gd name="T34" fmla="*/ 37 w 47"/>
                <a:gd name="T35" fmla="*/ 31 h 75"/>
                <a:gd name="T36" fmla="*/ 41 w 47"/>
                <a:gd name="T37" fmla="*/ 33 h 75"/>
                <a:gd name="T38" fmla="*/ 42 w 47"/>
                <a:gd name="T39" fmla="*/ 36 h 75"/>
                <a:gd name="T40" fmla="*/ 41 w 47"/>
                <a:gd name="T41" fmla="*/ 40 h 75"/>
                <a:gd name="T42" fmla="*/ 37 w 47"/>
                <a:gd name="T43" fmla="*/ 41 h 75"/>
                <a:gd name="T44" fmla="*/ 10 w 47"/>
                <a:gd name="T45" fmla="*/ 41 h 75"/>
                <a:gd name="T46" fmla="*/ 10 w 47"/>
                <a:gd name="T47" fmla="*/ 65 h 75"/>
                <a:gd name="T48" fmla="*/ 42 w 47"/>
                <a:gd name="T49" fmla="*/ 65 h 75"/>
                <a:gd name="T50" fmla="*/ 46 w 47"/>
                <a:gd name="T51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75">
                  <a:moveTo>
                    <a:pt x="46" y="66"/>
                  </a:moveTo>
                  <a:cubicBezTo>
                    <a:pt x="47" y="67"/>
                    <a:pt x="47" y="68"/>
                    <a:pt x="47" y="70"/>
                  </a:cubicBezTo>
                  <a:cubicBezTo>
                    <a:pt x="47" y="71"/>
                    <a:pt x="47" y="72"/>
                    <a:pt x="46" y="73"/>
                  </a:cubicBezTo>
                  <a:cubicBezTo>
                    <a:pt x="45" y="74"/>
                    <a:pt x="44" y="75"/>
                    <a:pt x="42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3" y="75"/>
                    <a:pt x="2" y="74"/>
                    <a:pt x="1" y="73"/>
                  </a:cubicBezTo>
                  <a:cubicBezTo>
                    <a:pt x="0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7" y="6"/>
                    <a:pt x="47" y="7"/>
                    <a:pt x="46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9" y="31"/>
                    <a:pt x="40" y="32"/>
                    <a:pt x="41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8"/>
                    <a:pt x="42" y="39"/>
                    <a:pt x="41" y="40"/>
                  </a:cubicBezTo>
                  <a:cubicBezTo>
                    <a:pt x="40" y="41"/>
                    <a:pt x="39" y="41"/>
                    <a:pt x="37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5"/>
                    <a:pt x="45" y="65"/>
                    <a:pt x="46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6" name="Oval 38"/>
            <p:cNvSpPr>
              <a:spLocks noChangeArrowheads="1"/>
            </p:cNvSpPr>
            <p:nvPr userDrawn="1"/>
          </p:nvSpPr>
          <p:spPr bwMode="auto">
            <a:xfrm>
              <a:off x="7821613" y="5283200"/>
              <a:ext cx="30163" cy="2857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4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28212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Antra</a:t>
            </a:r>
            <a:r>
              <a:rPr lang="lt-LT" dirty="0"/>
              <a:t>štė</a:t>
            </a:r>
          </a:p>
        </p:txBody>
      </p:sp>
    </p:spTree>
    <p:extLst>
      <p:ext uri="{BB962C8B-B14F-4D97-AF65-F5344CB8AC3E}">
        <p14:creationId xmlns:p14="http://schemas.microsoft.com/office/powerpoint/2010/main" val="280973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| QR co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 dirty="0"/>
              <a:t>Add picture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 dirty="0"/>
              <a:t>Name Surname</a:t>
            </a:r>
            <a:endParaRPr lang="en-US" dirty="0"/>
          </a:p>
          <a:p>
            <a:pPr lvl="1"/>
            <a:r>
              <a:rPr lang="lt-LT" dirty="0"/>
              <a:t>Position</a:t>
            </a:r>
            <a:endParaRPr lang="en-US" dirty="0"/>
          </a:p>
          <a:p>
            <a:pPr lvl="2"/>
            <a:r>
              <a:rPr lang="lt-LT" dirty="0"/>
              <a:t>Contact info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 dirty="0"/>
              <a:t>Website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57" y="2718344"/>
            <a:ext cx="1958340" cy="195834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lt-LT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49356" y="5017987"/>
            <a:ext cx="1353826" cy="1064053"/>
            <a:chOff x="7378700" y="7205663"/>
            <a:chExt cx="1379538" cy="1084262"/>
          </a:xfrm>
        </p:grpSpPr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772400" y="7400925"/>
              <a:ext cx="985838" cy="393700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3 h 165"/>
                <a:gd name="T6" fmla="*/ 148 w 413"/>
                <a:gd name="T7" fmla="*/ 83 h 165"/>
                <a:gd name="T8" fmla="*/ 177 w 413"/>
                <a:gd name="T9" fmla="*/ 71 h 165"/>
                <a:gd name="T10" fmla="*/ 236 w 413"/>
                <a:gd name="T11" fmla="*/ 13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2 h 165"/>
                <a:gd name="T18" fmla="*/ 413 w 413"/>
                <a:gd name="T19" fmla="*/ 42 h 165"/>
                <a:gd name="T20" fmla="*/ 371 w 413"/>
                <a:gd name="T21" fmla="*/ 83 h 165"/>
                <a:gd name="T22" fmla="*/ 265 w 413"/>
                <a:gd name="T23" fmla="*/ 83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7378700" y="7205663"/>
              <a:ext cx="985838" cy="393700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2 h 165"/>
                <a:gd name="T6" fmla="*/ 148 w 413"/>
                <a:gd name="T7" fmla="*/ 82 h 165"/>
                <a:gd name="T8" fmla="*/ 177 w 413"/>
                <a:gd name="T9" fmla="*/ 70 h 165"/>
                <a:gd name="T10" fmla="*/ 236 w 413"/>
                <a:gd name="T11" fmla="*/ 12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1 h 165"/>
                <a:gd name="T18" fmla="*/ 413 w 413"/>
                <a:gd name="T19" fmla="*/ 41 h 165"/>
                <a:gd name="T20" fmla="*/ 371 w 413"/>
                <a:gd name="T21" fmla="*/ 82 h 165"/>
                <a:gd name="T22" fmla="*/ 265 w 413"/>
                <a:gd name="T23" fmla="*/ 82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392988" y="7939088"/>
              <a:ext cx="158750" cy="207963"/>
            </a:xfrm>
            <a:custGeom>
              <a:avLst/>
              <a:gdLst>
                <a:gd name="T0" fmla="*/ 67 w 67"/>
                <a:gd name="T1" fmla="*/ 81 h 87"/>
                <a:gd name="T2" fmla="*/ 65 w 67"/>
                <a:gd name="T3" fmla="*/ 86 h 87"/>
                <a:gd name="T4" fmla="*/ 60 w 67"/>
                <a:gd name="T5" fmla="*/ 87 h 87"/>
                <a:gd name="T6" fmla="*/ 56 w 67"/>
                <a:gd name="T7" fmla="*/ 85 h 87"/>
                <a:gd name="T8" fmla="*/ 26 w 67"/>
                <a:gd name="T9" fmla="*/ 46 h 87"/>
                <a:gd name="T10" fmla="*/ 12 w 67"/>
                <a:gd name="T11" fmla="*/ 59 h 87"/>
                <a:gd name="T12" fmla="*/ 12 w 67"/>
                <a:gd name="T13" fmla="*/ 81 h 87"/>
                <a:gd name="T14" fmla="*/ 10 w 67"/>
                <a:gd name="T15" fmla="*/ 85 h 87"/>
                <a:gd name="T16" fmla="*/ 6 w 67"/>
                <a:gd name="T17" fmla="*/ 87 h 87"/>
                <a:gd name="T18" fmla="*/ 2 w 67"/>
                <a:gd name="T19" fmla="*/ 85 h 87"/>
                <a:gd name="T20" fmla="*/ 0 w 67"/>
                <a:gd name="T21" fmla="*/ 81 h 87"/>
                <a:gd name="T22" fmla="*/ 0 w 67"/>
                <a:gd name="T23" fmla="*/ 6 h 87"/>
                <a:gd name="T24" fmla="*/ 2 w 67"/>
                <a:gd name="T25" fmla="*/ 2 h 87"/>
                <a:gd name="T26" fmla="*/ 6 w 67"/>
                <a:gd name="T27" fmla="*/ 0 h 87"/>
                <a:gd name="T28" fmla="*/ 10 w 67"/>
                <a:gd name="T29" fmla="*/ 2 h 87"/>
                <a:gd name="T30" fmla="*/ 12 w 67"/>
                <a:gd name="T31" fmla="*/ 6 h 87"/>
                <a:gd name="T32" fmla="*/ 12 w 67"/>
                <a:gd name="T33" fmla="*/ 45 h 87"/>
                <a:gd name="T34" fmla="*/ 56 w 67"/>
                <a:gd name="T35" fmla="*/ 2 h 87"/>
                <a:gd name="T36" fmla="*/ 61 w 67"/>
                <a:gd name="T37" fmla="*/ 0 h 87"/>
                <a:gd name="T38" fmla="*/ 65 w 67"/>
                <a:gd name="T39" fmla="*/ 2 h 87"/>
                <a:gd name="T40" fmla="*/ 66 w 67"/>
                <a:gd name="T41" fmla="*/ 6 h 87"/>
                <a:gd name="T42" fmla="*/ 64 w 67"/>
                <a:gd name="T43" fmla="*/ 10 h 87"/>
                <a:gd name="T44" fmla="*/ 35 w 67"/>
                <a:gd name="T45" fmla="*/ 38 h 87"/>
                <a:gd name="T46" fmla="*/ 66 w 67"/>
                <a:gd name="T47" fmla="*/ 77 h 87"/>
                <a:gd name="T48" fmla="*/ 67 w 67"/>
                <a:gd name="T49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87">
                  <a:moveTo>
                    <a:pt x="67" y="81"/>
                  </a:moveTo>
                  <a:cubicBezTo>
                    <a:pt x="67" y="83"/>
                    <a:pt x="66" y="84"/>
                    <a:pt x="65" y="86"/>
                  </a:cubicBezTo>
                  <a:cubicBezTo>
                    <a:pt x="64" y="87"/>
                    <a:pt x="62" y="87"/>
                    <a:pt x="60" y="87"/>
                  </a:cubicBezTo>
                  <a:cubicBezTo>
                    <a:pt x="59" y="87"/>
                    <a:pt x="57" y="87"/>
                    <a:pt x="56" y="8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2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2" y="0"/>
                    <a:pt x="64" y="1"/>
                    <a:pt x="65" y="2"/>
                  </a:cubicBezTo>
                  <a:cubicBezTo>
                    <a:pt x="66" y="3"/>
                    <a:pt x="66" y="5"/>
                    <a:pt x="66" y="6"/>
                  </a:cubicBezTo>
                  <a:cubicBezTo>
                    <a:pt x="66" y="7"/>
                    <a:pt x="66" y="8"/>
                    <a:pt x="64" y="10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7" y="78"/>
                    <a:pt x="67" y="80"/>
                    <a:pt x="67" y="8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7585075" y="7939088"/>
              <a:ext cx="130175" cy="207963"/>
            </a:xfrm>
            <a:custGeom>
              <a:avLst/>
              <a:gdLst>
                <a:gd name="T0" fmla="*/ 52 w 54"/>
                <a:gd name="T1" fmla="*/ 77 h 87"/>
                <a:gd name="T2" fmla="*/ 54 w 54"/>
                <a:gd name="T3" fmla="*/ 81 h 87"/>
                <a:gd name="T4" fmla="*/ 52 w 54"/>
                <a:gd name="T5" fmla="*/ 85 h 87"/>
                <a:gd name="T6" fmla="*/ 48 w 54"/>
                <a:gd name="T7" fmla="*/ 87 h 87"/>
                <a:gd name="T8" fmla="*/ 6 w 54"/>
                <a:gd name="T9" fmla="*/ 87 h 87"/>
                <a:gd name="T10" fmla="*/ 2 w 54"/>
                <a:gd name="T11" fmla="*/ 85 h 87"/>
                <a:gd name="T12" fmla="*/ 0 w 54"/>
                <a:gd name="T13" fmla="*/ 81 h 87"/>
                <a:gd name="T14" fmla="*/ 0 w 54"/>
                <a:gd name="T15" fmla="*/ 6 h 87"/>
                <a:gd name="T16" fmla="*/ 2 w 54"/>
                <a:gd name="T17" fmla="*/ 2 h 87"/>
                <a:gd name="T18" fmla="*/ 7 w 54"/>
                <a:gd name="T19" fmla="*/ 0 h 87"/>
                <a:gd name="T20" fmla="*/ 11 w 54"/>
                <a:gd name="T21" fmla="*/ 2 h 87"/>
                <a:gd name="T22" fmla="*/ 13 w 54"/>
                <a:gd name="T23" fmla="*/ 6 h 87"/>
                <a:gd name="T24" fmla="*/ 13 w 54"/>
                <a:gd name="T25" fmla="*/ 76 h 87"/>
                <a:gd name="T26" fmla="*/ 48 w 54"/>
                <a:gd name="T27" fmla="*/ 76 h 87"/>
                <a:gd name="T28" fmla="*/ 52 w 54"/>
                <a:gd name="T29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7">
                  <a:moveTo>
                    <a:pt x="52" y="77"/>
                  </a:moveTo>
                  <a:cubicBezTo>
                    <a:pt x="54" y="78"/>
                    <a:pt x="54" y="80"/>
                    <a:pt x="54" y="81"/>
                  </a:cubicBezTo>
                  <a:cubicBezTo>
                    <a:pt x="54" y="83"/>
                    <a:pt x="54" y="84"/>
                    <a:pt x="52" y="85"/>
                  </a:cubicBezTo>
                  <a:cubicBezTo>
                    <a:pt x="51" y="87"/>
                    <a:pt x="50" y="87"/>
                    <a:pt x="48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8" y="0"/>
                    <a:pt x="10" y="1"/>
                    <a:pt x="11" y="2"/>
                  </a:cubicBezTo>
                  <a:cubicBezTo>
                    <a:pt x="12" y="3"/>
                    <a:pt x="13" y="5"/>
                    <a:pt x="13" y="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76"/>
                    <a:pt x="51" y="76"/>
                    <a:pt x="52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7740650" y="7939088"/>
              <a:ext cx="179388" cy="207963"/>
            </a:xfrm>
            <a:custGeom>
              <a:avLst/>
              <a:gdLst>
                <a:gd name="T0" fmla="*/ 75 w 75"/>
                <a:gd name="T1" fmla="*/ 82 h 87"/>
                <a:gd name="T2" fmla="*/ 73 w 75"/>
                <a:gd name="T3" fmla="*/ 86 h 87"/>
                <a:gd name="T4" fmla="*/ 69 w 75"/>
                <a:gd name="T5" fmla="*/ 87 h 87"/>
                <a:gd name="T6" fmla="*/ 66 w 75"/>
                <a:gd name="T7" fmla="*/ 86 h 87"/>
                <a:gd name="T8" fmla="*/ 64 w 75"/>
                <a:gd name="T9" fmla="*/ 83 h 87"/>
                <a:gd name="T10" fmla="*/ 56 w 75"/>
                <a:gd name="T11" fmla="*/ 65 h 87"/>
                <a:gd name="T12" fmla="*/ 18 w 75"/>
                <a:gd name="T13" fmla="*/ 65 h 87"/>
                <a:gd name="T14" fmla="*/ 10 w 75"/>
                <a:gd name="T15" fmla="*/ 84 h 87"/>
                <a:gd name="T16" fmla="*/ 8 w 75"/>
                <a:gd name="T17" fmla="*/ 86 h 87"/>
                <a:gd name="T18" fmla="*/ 5 w 75"/>
                <a:gd name="T19" fmla="*/ 87 h 87"/>
                <a:gd name="T20" fmla="*/ 1 w 75"/>
                <a:gd name="T21" fmla="*/ 86 h 87"/>
                <a:gd name="T22" fmla="*/ 0 w 75"/>
                <a:gd name="T23" fmla="*/ 82 h 87"/>
                <a:gd name="T24" fmla="*/ 0 w 75"/>
                <a:gd name="T25" fmla="*/ 80 h 87"/>
                <a:gd name="T26" fmla="*/ 31 w 75"/>
                <a:gd name="T27" fmla="*/ 4 h 87"/>
                <a:gd name="T28" fmla="*/ 34 w 75"/>
                <a:gd name="T29" fmla="*/ 1 h 87"/>
                <a:gd name="T30" fmla="*/ 37 w 75"/>
                <a:gd name="T31" fmla="*/ 0 h 87"/>
                <a:gd name="T32" fmla="*/ 41 w 75"/>
                <a:gd name="T33" fmla="*/ 1 h 87"/>
                <a:gd name="T34" fmla="*/ 43 w 75"/>
                <a:gd name="T35" fmla="*/ 4 h 87"/>
                <a:gd name="T36" fmla="*/ 74 w 75"/>
                <a:gd name="T37" fmla="*/ 79 h 87"/>
                <a:gd name="T38" fmla="*/ 75 w 75"/>
                <a:gd name="T39" fmla="*/ 82 h 87"/>
                <a:gd name="T40" fmla="*/ 22 w 75"/>
                <a:gd name="T41" fmla="*/ 54 h 87"/>
                <a:gd name="T42" fmla="*/ 51 w 75"/>
                <a:gd name="T43" fmla="*/ 54 h 87"/>
                <a:gd name="T44" fmla="*/ 37 w 75"/>
                <a:gd name="T45" fmla="*/ 19 h 87"/>
                <a:gd name="T46" fmla="*/ 22 w 75"/>
                <a:gd name="T47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87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0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4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7" y="87"/>
                    <a:pt x="6" y="87"/>
                    <a:pt x="5" y="87"/>
                  </a:cubicBezTo>
                  <a:cubicBezTo>
                    <a:pt x="3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7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2" y="3"/>
                    <a:pt x="43" y="4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4" y="80"/>
                    <a:pt x="75" y="81"/>
                    <a:pt x="75" y="82"/>
                  </a:cubicBezTo>
                  <a:close/>
                  <a:moveTo>
                    <a:pt x="22" y="54"/>
                  </a:moveTo>
                  <a:cubicBezTo>
                    <a:pt x="51" y="54"/>
                    <a:pt x="51" y="54"/>
                    <a:pt x="51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951788" y="7939088"/>
              <a:ext cx="28575" cy="207963"/>
            </a:xfrm>
            <a:custGeom>
              <a:avLst/>
              <a:gdLst>
                <a:gd name="T0" fmla="*/ 10 w 12"/>
                <a:gd name="T1" fmla="*/ 85 h 87"/>
                <a:gd name="T2" fmla="*/ 6 w 12"/>
                <a:gd name="T3" fmla="*/ 87 h 87"/>
                <a:gd name="T4" fmla="*/ 1 w 12"/>
                <a:gd name="T5" fmla="*/ 85 h 87"/>
                <a:gd name="T6" fmla="*/ 0 w 12"/>
                <a:gd name="T7" fmla="*/ 81 h 87"/>
                <a:gd name="T8" fmla="*/ 0 w 12"/>
                <a:gd name="T9" fmla="*/ 6 h 87"/>
                <a:gd name="T10" fmla="*/ 2 w 12"/>
                <a:gd name="T11" fmla="*/ 2 h 87"/>
                <a:gd name="T12" fmla="*/ 6 w 12"/>
                <a:gd name="T13" fmla="*/ 0 h 87"/>
                <a:gd name="T14" fmla="*/ 10 w 12"/>
                <a:gd name="T15" fmla="*/ 2 h 87"/>
                <a:gd name="T16" fmla="*/ 12 w 12"/>
                <a:gd name="T17" fmla="*/ 6 h 87"/>
                <a:gd name="T18" fmla="*/ 12 w 12"/>
                <a:gd name="T19" fmla="*/ 81 h 87"/>
                <a:gd name="T20" fmla="*/ 10 w 12"/>
                <a:gd name="T21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87">
                  <a:moveTo>
                    <a:pt x="10" y="85"/>
                  </a:moveTo>
                  <a:cubicBezTo>
                    <a:pt x="9" y="86"/>
                    <a:pt x="7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5"/>
                    <a:pt x="12" y="6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8032750" y="7939088"/>
              <a:ext cx="141288" cy="207963"/>
            </a:xfrm>
            <a:custGeom>
              <a:avLst/>
              <a:gdLst>
                <a:gd name="T0" fmla="*/ 47 w 59"/>
                <a:gd name="T1" fmla="*/ 4 h 87"/>
                <a:gd name="T2" fmla="*/ 56 w 59"/>
                <a:gd name="T3" fmla="*/ 14 h 87"/>
                <a:gd name="T4" fmla="*/ 59 w 59"/>
                <a:gd name="T5" fmla="*/ 27 h 87"/>
                <a:gd name="T6" fmla="*/ 56 w 59"/>
                <a:gd name="T7" fmla="*/ 40 h 87"/>
                <a:gd name="T8" fmla="*/ 47 w 59"/>
                <a:gd name="T9" fmla="*/ 50 h 87"/>
                <a:gd name="T10" fmla="*/ 35 w 59"/>
                <a:gd name="T11" fmla="*/ 54 h 87"/>
                <a:gd name="T12" fmla="*/ 12 w 59"/>
                <a:gd name="T13" fmla="*/ 54 h 87"/>
                <a:gd name="T14" fmla="*/ 12 w 59"/>
                <a:gd name="T15" fmla="*/ 81 h 87"/>
                <a:gd name="T16" fmla="*/ 10 w 59"/>
                <a:gd name="T17" fmla="*/ 85 h 87"/>
                <a:gd name="T18" fmla="*/ 6 w 59"/>
                <a:gd name="T19" fmla="*/ 87 h 87"/>
                <a:gd name="T20" fmla="*/ 2 w 59"/>
                <a:gd name="T21" fmla="*/ 85 h 87"/>
                <a:gd name="T22" fmla="*/ 0 w 59"/>
                <a:gd name="T23" fmla="*/ 81 h 87"/>
                <a:gd name="T24" fmla="*/ 0 w 59"/>
                <a:gd name="T25" fmla="*/ 6 h 87"/>
                <a:gd name="T26" fmla="*/ 2 w 59"/>
                <a:gd name="T27" fmla="*/ 2 h 87"/>
                <a:gd name="T28" fmla="*/ 6 w 59"/>
                <a:gd name="T29" fmla="*/ 0 h 87"/>
                <a:gd name="T30" fmla="*/ 35 w 59"/>
                <a:gd name="T31" fmla="*/ 0 h 87"/>
                <a:gd name="T32" fmla="*/ 47 w 59"/>
                <a:gd name="T33" fmla="*/ 4 h 87"/>
                <a:gd name="T34" fmla="*/ 41 w 59"/>
                <a:gd name="T35" fmla="*/ 40 h 87"/>
                <a:gd name="T36" fmla="*/ 46 w 59"/>
                <a:gd name="T37" fmla="*/ 35 h 87"/>
                <a:gd name="T38" fmla="*/ 47 w 59"/>
                <a:gd name="T39" fmla="*/ 27 h 87"/>
                <a:gd name="T40" fmla="*/ 44 w 59"/>
                <a:gd name="T41" fmla="*/ 16 h 87"/>
                <a:gd name="T42" fmla="*/ 35 w 59"/>
                <a:gd name="T43" fmla="*/ 12 h 87"/>
                <a:gd name="T44" fmla="*/ 12 w 59"/>
                <a:gd name="T45" fmla="*/ 12 h 87"/>
                <a:gd name="T46" fmla="*/ 12 w 59"/>
                <a:gd name="T47" fmla="*/ 42 h 87"/>
                <a:gd name="T48" fmla="*/ 35 w 59"/>
                <a:gd name="T49" fmla="*/ 42 h 87"/>
                <a:gd name="T50" fmla="*/ 41 w 59"/>
                <a:gd name="T51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87">
                  <a:moveTo>
                    <a:pt x="47" y="4"/>
                  </a:moveTo>
                  <a:cubicBezTo>
                    <a:pt x="51" y="6"/>
                    <a:pt x="54" y="9"/>
                    <a:pt x="56" y="14"/>
                  </a:cubicBezTo>
                  <a:cubicBezTo>
                    <a:pt x="58" y="18"/>
                    <a:pt x="59" y="22"/>
                    <a:pt x="59" y="27"/>
                  </a:cubicBezTo>
                  <a:cubicBezTo>
                    <a:pt x="59" y="32"/>
                    <a:pt x="58" y="36"/>
                    <a:pt x="56" y="40"/>
                  </a:cubicBezTo>
                  <a:cubicBezTo>
                    <a:pt x="54" y="45"/>
                    <a:pt x="51" y="48"/>
                    <a:pt x="47" y="50"/>
                  </a:cubicBezTo>
                  <a:cubicBezTo>
                    <a:pt x="43" y="53"/>
                    <a:pt x="39" y="54"/>
                    <a:pt x="35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0"/>
                    <a:pt x="43" y="2"/>
                    <a:pt x="47" y="4"/>
                  </a:cubicBezTo>
                  <a:close/>
                  <a:moveTo>
                    <a:pt x="41" y="40"/>
                  </a:moveTo>
                  <a:cubicBezTo>
                    <a:pt x="43" y="39"/>
                    <a:pt x="44" y="37"/>
                    <a:pt x="46" y="35"/>
                  </a:cubicBezTo>
                  <a:cubicBezTo>
                    <a:pt x="47" y="32"/>
                    <a:pt x="47" y="30"/>
                    <a:pt x="47" y="27"/>
                  </a:cubicBezTo>
                  <a:cubicBezTo>
                    <a:pt x="47" y="23"/>
                    <a:pt x="46" y="19"/>
                    <a:pt x="44" y="16"/>
                  </a:cubicBezTo>
                  <a:cubicBezTo>
                    <a:pt x="41" y="13"/>
                    <a:pt x="38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7" y="42"/>
                    <a:pt x="39" y="42"/>
                    <a:pt x="41" y="4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8208963" y="7939088"/>
              <a:ext cx="131763" cy="207963"/>
            </a:xfrm>
            <a:custGeom>
              <a:avLst/>
              <a:gdLst>
                <a:gd name="T0" fmla="*/ 53 w 55"/>
                <a:gd name="T1" fmla="*/ 77 h 87"/>
                <a:gd name="T2" fmla="*/ 55 w 55"/>
                <a:gd name="T3" fmla="*/ 81 h 87"/>
                <a:gd name="T4" fmla="*/ 53 w 55"/>
                <a:gd name="T5" fmla="*/ 86 h 87"/>
                <a:gd name="T6" fmla="*/ 49 w 55"/>
                <a:gd name="T7" fmla="*/ 87 h 87"/>
                <a:gd name="T8" fmla="*/ 6 w 55"/>
                <a:gd name="T9" fmla="*/ 87 h 87"/>
                <a:gd name="T10" fmla="*/ 1 w 55"/>
                <a:gd name="T11" fmla="*/ 85 h 87"/>
                <a:gd name="T12" fmla="*/ 0 w 55"/>
                <a:gd name="T13" fmla="*/ 81 h 87"/>
                <a:gd name="T14" fmla="*/ 0 w 55"/>
                <a:gd name="T15" fmla="*/ 6 h 87"/>
                <a:gd name="T16" fmla="*/ 1 w 55"/>
                <a:gd name="T17" fmla="*/ 2 h 87"/>
                <a:gd name="T18" fmla="*/ 6 w 55"/>
                <a:gd name="T19" fmla="*/ 0 h 87"/>
                <a:gd name="T20" fmla="*/ 49 w 55"/>
                <a:gd name="T21" fmla="*/ 0 h 87"/>
                <a:gd name="T22" fmla="*/ 53 w 55"/>
                <a:gd name="T23" fmla="*/ 2 h 87"/>
                <a:gd name="T24" fmla="*/ 55 w 55"/>
                <a:gd name="T25" fmla="*/ 6 h 87"/>
                <a:gd name="T26" fmla="*/ 53 w 55"/>
                <a:gd name="T27" fmla="*/ 10 h 87"/>
                <a:gd name="T28" fmla="*/ 49 w 55"/>
                <a:gd name="T29" fmla="*/ 12 h 87"/>
                <a:gd name="T30" fmla="*/ 12 w 55"/>
                <a:gd name="T31" fmla="*/ 12 h 87"/>
                <a:gd name="T32" fmla="*/ 12 w 55"/>
                <a:gd name="T33" fmla="*/ 37 h 87"/>
                <a:gd name="T34" fmla="*/ 43 w 55"/>
                <a:gd name="T35" fmla="*/ 37 h 87"/>
                <a:gd name="T36" fmla="*/ 47 w 55"/>
                <a:gd name="T37" fmla="*/ 39 h 87"/>
                <a:gd name="T38" fmla="*/ 49 w 55"/>
                <a:gd name="T39" fmla="*/ 43 h 87"/>
                <a:gd name="T40" fmla="*/ 47 w 55"/>
                <a:gd name="T41" fmla="*/ 47 h 87"/>
                <a:gd name="T42" fmla="*/ 43 w 55"/>
                <a:gd name="T43" fmla="*/ 48 h 87"/>
                <a:gd name="T44" fmla="*/ 12 w 55"/>
                <a:gd name="T45" fmla="*/ 48 h 87"/>
                <a:gd name="T46" fmla="*/ 12 w 55"/>
                <a:gd name="T47" fmla="*/ 76 h 87"/>
                <a:gd name="T48" fmla="*/ 49 w 55"/>
                <a:gd name="T49" fmla="*/ 76 h 87"/>
                <a:gd name="T50" fmla="*/ 53 w 55"/>
                <a:gd name="T51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87">
                  <a:moveTo>
                    <a:pt x="53" y="77"/>
                  </a:moveTo>
                  <a:cubicBezTo>
                    <a:pt x="54" y="79"/>
                    <a:pt x="55" y="80"/>
                    <a:pt x="55" y="81"/>
                  </a:cubicBezTo>
                  <a:cubicBezTo>
                    <a:pt x="55" y="83"/>
                    <a:pt x="54" y="84"/>
                    <a:pt x="53" y="86"/>
                  </a:cubicBezTo>
                  <a:cubicBezTo>
                    <a:pt x="52" y="87"/>
                    <a:pt x="50" y="87"/>
                    <a:pt x="49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2" y="1"/>
                    <a:pt x="53" y="2"/>
                  </a:cubicBezTo>
                  <a:cubicBezTo>
                    <a:pt x="54" y="3"/>
                    <a:pt x="55" y="4"/>
                    <a:pt x="55" y="6"/>
                  </a:cubicBezTo>
                  <a:cubicBezTo>
                    <a:pt x="55" y="8"/>
                    <a:pt x="54" y="9"/>
                    <a:pt x="53" y="10"/>
                  </a:cubicBezTo>
                  <a:cubicBezTo>
                    <a:pt x="52" y="11"/>
                    <a:pt x="50" y="12"/>
                    <a:pt x="4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5" y="37"/>
                    <a:pt x="46" y="38"/>
                    <a:pt x="47" y="39"/>
                  </a:cubicBezTo>
                  <a:cubicBezTo>
                    <a:pt x="49" y="40"/>
                    <a:pt x="49" y="41"/>
                    <a:pt x="49" y="43"/>
                  </a:cubicBezTo>
                  <a:cubicBezTo>
                    <a:pt x="49" y="44"/>
                    <a:pt x="49" y="46"/>
                    <a:pt x="47" y="47"/>
                  </a:cubicBezTo>
                  <a:cubicBezTo>
                    <a:pt x="46" y="48"/>
                    <a:pt x="45" y="48"/>
                    <a:pt x="4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0" y="76"/>
                    <a:pt x="52" y="76"/>
                    <a:pt x="53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8375650" y="7939088"/>
              <a:ext cx="174625" cy="207963"/>
            </a:xfrm>
            <a:custGeom>
              <a:avLst/>
              <a:gdLst>
                <a:gd name="T0" fmla="*/ 56 w 73"/>
                <a:gd name="T1" fmla="*/ 6 h 87"/>
                <a:gd name="T2" fmla="*/ 69 w 73"/>
                <a:gd name="T3" fmla="*/ 22 h 87"/>
                <a:gd name="T4" fmla="*/ 73 w 73"/>
                <a:gd name="T5" fmla="*/ 44 h 87"/>
                <a:gd name="T6" fmla="*/ 69 w 73"/>
                <a:gd name="T7" fmla="*/ 66 h 87"/>
                <a:gd name="T8" fmla="*/ 56 w 73"/>
                <a:gd name="T9" fmla="*/ 81 h 87"/>
                <a:gd name="T10" fmla="*/ 36 w 73"/>
                <a:gd name="T11" fmla="*/ 87 h 87"/>
                <a:gd name="T12" fmla="*/ 6 w 73"/>
                <a:gd name="T13" fmla="*/ 87 h 87"/>
                <a:gd name="T14" fmla="*/ 2 w 73"/>
                <a:gd name="T15" fmla="*/ 85 h 87"/>
                <a:gd name="T16" fmla="*/ 0 w 73"/>
                <a:gd name="T17" fmla="*/ 81 h 87"/>
                <a:gd name="T18" fmla="*/ 0 w 73"/>
                <a:gd name="T19" fmla="*/ 6 h 87"/>
                <a:gd name="T20" fmla="*/ 2 w 73"/>
                <a:gd name="T21" fmla="*/ 2 h 87"/>
                <a:gd name="T22" fmla="*/ 6 w 73"/>
                <a:gd name="T23" fmla="*/ 0 h 87"/>
                <a:gd name="T24" fmla="*/ 36 w 73"/>
                <a:gd name="T25" fmla="*/ 0 h 87"/>
                <a:gd name="T26" fmla="*/ 56 w 73"/>
                <a:gd name="T27" fmla="*/ 6 h 87"/>
                <a:gd name="T28" fmla="*/ 54 w 73"/>
                <a:gd name="T29" fmla="*/ 67 h 87"/>
                <a:gd name="T30" fmla="*/ 60 w 73"/>
                <a:gd name="T31" fmla="*/ 44 h 87"/>
                <a:gd name="T32" fmla="*/ 54 w 73"/>
                <a:gd name="T33" fmla="*/ 21 h 87"/>
                <a:gd name="T34" fmla="*/ 35 w 73"/>
                <a:gd name="T35" fmla="*/ 12 h 87"/>
                <a:gd name="T36" fmla="*/ 12 w 73"/>
                <a:gd name="T37" fmla="*/ 12 h 87"/>
                <a:gd name="T38" fmla="*/ 12 w 73"/>
                <a:gd name="T39" fmla="*/ 76 h 87"/>
                <a:gd name="T40" fmla="*/ 35 w 73"/>
                <a:gd name="T41" fmla="*/ 76 h 87"/>
                <a:gd name="T42" fmla="*/ 54 w 73"/>
                <a:gd name="T43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87">
                  <a:moveTo>
                    <a:pt x="56" y="6"/>
                  </a:moveTo>
                  <a:cubicBezTo>
                    <a:pt x="62" y="10"/>
                    <a:pt x="66" y="15"/>
                    <a:pt x="69" y="22"/>
                  </a:cubicBezTo>
                  <a:cubicBezTo>
                    <a:pt x="72" y="28"/>
                    <a:pt x="73" y="36"/>
                    <a:pt x="73" y="44"/>
                  </a:cubicBezTo>
                  <a:cubicBezTo>
                    <a:pt x="73" y="52"/>
                    <a:pt x="72" y="59"/>
                    <a:pt x="69" y="66"/>
                  </a:cubicBezTo>
                  <a:cubicBezTo>
                    <a:pt x="66" y="72"/>
                    <a:pt x="62" y="77"/>
                    <a:pt x="56" y="81"/>
                  </a:cubicBezTo>
                  <a:cubicBezTo>
                    <a:pt x="51" y="85"/>
                    <a:pt x="44" y="87"/>
                    <a:pt x="36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51" y="2"/>
                    <a:pt x="56" y="6"/>
                  </a:cubicBezTo>
                  <a:close/>
                  <a:moveTo>
                    <a:pt x="54" y="67"/>
                  </a:moveTo>
                  <a:cubicBezTo>
                    <a:pt x="58" y="61"/>
                    <a:pt x="60" y="53"/>
                    <a:pt x="60" y="44"/>
                  </a:cubicBezTo>
                  <a:cubicBezTo>
                    <a:pt x="60" y="34"/>
                    <a:pt x="58" y="27"/>
                    <a:pt x="54" y="21"/>
                  </a:cubicBezTo>
                  <a:cubicBezTo>
                    <a:pt x="50" y="15"/>
                    <a:pt x="43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4" y="76"/>
                    <a:pt x="50" y="73"/>
                    <a:pt x="54" y="6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auto">
            <a:xfrm>
              <a:off x="8564563" y="7939088"/>
              <a:ext cx="179388" cy="207963"/>
            </a:xfrm>
            <a:custGeom>
              <a:avLst/>
              <a:gdLst>
                <a:gd name="T0" fmla="*/ 75 w 75"/>
                <a:gd name="T1" fmla="*/ 82 h 87"/>
                <a:gd name="T2" fmla="*/ 73 w 75"/>
                <a:gd name="T3" fmla="*/ 86 h 87"/>
                <a:gd name="T4" fmla="*/ 69 w 75"/>
                <a:gd name="T5" fmla="*/ 87 h 87"/>
                <a:gd name="T6" fmla="*/ 66 w 75"/>
                <a:gd name="T7" fmla="*/ 86 h 87"/>
                <a:gd name="T8" fmla="*/ 64 w 75"/>
                <a:gd name="T9" fmla="*/ 83 h 87"/>
                <a:gd name="T10" fmla="*/ 56 w 75"/>
                <a:gd name="T11" fmla="*/ 65 h 87"/>
                <a:gd name="T12" fmla="*/ 18 w 75"/>
                <a:gd name="T13" fmla="*/ 65 h 87"/>
                <a:gd name="T14" fmla="*/ 11 w 75"/>
                <a:gd name="T15" fmla="*/ 84 h 87"/>
                <a:gd name="T16" fmla="*/ 8 w 75"/>
                <a:gd name="T17" fmla="*/ 86 h 87"/>
                <a:gd name="T18" fmla="*/ 5 w 75"/>
                <a:gd name="T19" fmla="*/ 87 h 87"/>
                <a:gd name="T20" fmla="*/ 1 w 75"/>
                <a:gd name="T21" fmla="*/ 86 h 87"/>
                <a:gd name="T22" fmla="*/ 0 w 75"/>
                <a:gd name="T23" fmla="*/ 82 h 87"/>
                <a:gd name="T24" fmla="*/ 0 w 75"/>
                <a:gd name="T25" fmla="*/ 80 h 87"/>
                <a:gd name="T26" fmla="*/ 32 w 75"/>
                <a:gd name="T27" fmla="*/ 4 h 87"/>
                <a:gd name="T28" fmla="*/ 34 w 75"/>
                <a:gd name="T29" fmla="*/ 1 h 87"/>
                <a:gd name="T30" fmla="*/ 38 w 75"/>
                <a:gd name="T31" fmla="*/ 0 h 87"/>
                <a:gd name="T32" fmla="*/ 41 w 75"/>
                <a:gd name="T33" fmla="*/ 1 h 87"/>
                <a:gd name="T34" fmla="*/ 43 w 75"/>
                <a:gd name="T35" fmla="*/ 4 h 87"/>
                <a:gd name="T36" fmla="*/ 75 w 75"/>
                <a:gd name="T37" fmla="*/ 79 h 87"/>
                <a:gd name="T38" fmla="*/ 75 w 75"/>
                <a:gd name="T39" fmla="*/ 82 h 87"/>
                <a:gd name="T40" fmla="*/ 23 w 75"/>
                <a:gd name="T41" fmla="*/ 54 h 87"/>
                <a:gd name="T42" fmla="*/ 52 w 75"/>
                <a:gd name="T43" fmla="*/ 54 h 87"/>
                <a:gd name="T44" fmla="*/ 37 w 75"/>
                <a:gd name="T45" fmla="*/ 19 h 87"/>
                <a:gd name="T46" fmla="*/ 23 w 75"/>
                <a:gd name="T47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87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1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5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8" y="87"/>
                    <a:pt x="6" y="87"/>
                    <a:pt x="5" y="87"/>
                  </a:cubicBezTo>
                  <a:cubicBezTo>
                    <a:pt x="4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8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3" y="3"/>
                    <a:pt x="43" y="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0"/>
                    <a:pt x="75" y="81"/>
                    <a:pt x="75" y="82"/>
                  </a:cubicBezTo>
                  <a:close/>
                  <a:moveTo>
                    <a:pt x="23" y="54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7392988" y="8204200"/>
              <a:ext cx="52388" cy="85725"/>
            </a:xfrm>
            <a:custGeom>
              <a:avLst/>
              <a:gdLst>
                <a:gd name="T0" fmla="*/ 5 w 22"/>
                <a:gd name="T1" fmla="*/ 5 h 36"/>
                <a:gd name="T2" fmla="*/ 5 w 22"/>
                <a:gd name="T3" fmla="*/ 15 h 36"/>
                <a:gd name="T4" fmla="*/ 18 w 22"/>
                <a:gd name="T5" fmla="*/ 15 h 36"/>
                <a:gd name="T6" fmla="*/ 19 w 22"/>
                <a:gd name="T7" fmla="*/ 16 h 36"/>
                <a:gd name="T8" fmla="*/ 20 w 22"/>
                <a:gd name="T9" fmla="*/ 18 h 36"/>
                <a:gd name="T10" fmla="*/ 19 w 22"/>
                <a:gd name="T11" fmla="*/ 19 h 36"/>
                <a:gd name="T12" fmla="*/ 18 w 22"/>
                <a:gd name="T13" fmla="*/ 20 h 36"/>
                <a:gd name="T14" fmla="*/ 5 w 22"/>
                <a:gd name="T15" fmla="*/ 20 h 36"/>
                <a:gd name="T16" fmla="*/ 5 w 22"/>
                <a:gd name="T17" fmla="*/ 34 h 36"/>
                <a:gd name="T18" fmla="*/ 4 w 22"/>
                <a:gd name="T19" fmla="*/ 35 h 36"/>
                <a:gd name="T20" fmla="*/ 2 w 22"/>
                <a:gd name="T21" fmla="*/ 36 h 36"/>
                <a:gd name="T22" fmla="*/ 1 w 22"/>
                <a:gd name="T23" fmla="*/ 35 h 36"/>
                <a:gd name="T24" fmla="*/ 0 w 22"/>
                <a:gd name="T25" fmla="*/ 34 h 36"/>
                <a:gd name="T26" fmla="*/ 0 w 22"/>
                <a:gd name="T27" fmla="*/ 2 h 36"/>
                <a:gd name="T28" fmla="*/ 1 w 22"/>
                <a:gd name="T29" fmla="*/ 1 h 36"/>
                <a:gd name="T30" fmla="*/ 2 w 22"/>
                <a:gd name="T31" fmla="*/ 0 h 36"/>
                <a:gd name="T32" fmla="*/ 20 w 22"/>
                <a:gd name="T33" fmla="*/ 0 h 36"/>
                <a:gd name="T34" fmla="*/ 22 w 22"/>
                <a:gd name="T35" fmla="*/ 1 h 36"/>
                <a:gd name="T36" fmla="*/ 22 w 22"/>
                <a:gd name="T37" fmla="*/ 2 h 36"/>
                <a:gd name="T38" fmla="*/ 22 w 22"/>
                <a:gd name="T39" fmla="*/ 4 h 36"/>
                <a:gd name="T40" fmla="*/ 20 w 22"/>
                <a:gd name="T41" fmla="*/ 5 h 36"/>
                <a:gd name="T42" fmla="*/ 5 w 22"/>
                <a:gd name="T43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6">
                  <a:moveTo>
                    <a:pt x="5" y="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6"/>
                    <a:pt x="19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19" y="19"/>
                  </a:cubicBezTo>
                  <a:cubicBezTo>
                    <a:pt x="19" y="20"/>
                    <a:pt x="18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3"/>
                    <a:pt x="22" y="4"/>
                    <a:pt x="22" y="4"/>
                  </a:cubicBezTo>
                  <a:cubicBezTo>
                    <a:pt x="21" y="5"/>
                    <a:pt x="21" y="5"/>
                    <a:pt x="20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7461250" y="8204200"/>
              <a:ext cx="69850" cy="85725"/>
            </a:xfrm>
            <a:custGeom>
              <a:avLst/>
              <a:gdLst>
                <a:gd name="T0" fmla="*/ 28 w 29"/>
                <a:gd name="T1" fmla="*/ 33 h 36"/>
                <a:gd name="T2" fmla="*/ 29 w 29"/>
                <a:gd name="T3" fmla="*/ 34 h 36"/>
                <a:gd name="T4" fmla="*/ 28 w 29"/>
                <a:gd name="T5" fmla="*/ 35 h 36"/>
                <a:gd name="T6" fmla="*/ 26 w 29"/>
                <a:gd name="T7" fmla="*/ 36 h 36"/>
                <a:gd name="T8" fmla="*/ 25 w 29"/>
                <a:gd name="T9" fmla="*/ 36 h 36"/>
                <a:gd name="T10" fmla="*/ 22 w 29"/>
                <a:gd name="T11" fmla="*/ 33 h 36"/>
                <a:gd name="T12" fmla="*/ 21 w 29"/>
                <a:gd name="T13" fmla="*/ 27 h 36"/>
                <a:gd name="T14" fmla="*/ 20 w 29"/>
                <a:gd name="T15" fmla="*/ 23 h 36"/>
                <a:gd name="T16" fmla="*/ 16 w 29"/>
                <a:gd name="T17" fmla="*/ 22 h 36"/>
                <a:gd name="T18" fmla="*/ 5 w 29"/>
                <a:gd name="T19" fmla="*/ 22 h 36"/>
                <a:gd name="T20" fmla="*/ 5 w 29"/>
                <a:gd name="T21" fmla="*/ 34 h 36"/>
                <a:gd name="T22" fmla="*/ 5 w 29"/>
                <a:gd name="T23" fmla="*/ 35 h 36"/>
                <a:gd name="T24" fmla="*/ 3 w 29"/>
                <a:gd name="T25" fmla="*/ 36 h 36"/>
                <a:gd name="T26" fmla="*/ 1 w 29"/>
                <a:gd name="T27" fmla="*/ 35 h 36"/>
                <a:gd name="T28" fmla="*/ 0 w 29"/>
                <a:gd name="T29" fmla="*/ 34 h 36"/>
                <a:gd name="T30" fmla="*/ 0 w 29"/>
                <a:gd name="T31" fmla="*/ 2 h 36"/>
                <a:gd name="T32" fmla="*/ 1 w 29"/>
                <a:gd name="T33" fmla="*/ 1 h 36"/>
                <a:gd name="T34" fmla="*/ 3 w 29"/>
                <a:gd name="T35" fmla="*/ 0 h 36"/>
                <a:gd name="T36" fmla="*/ 17 w 29"/>
                <a:gd name="T37" fmla="*/ 0 h 36"/>
                <a:gd name="T38" fmla="*/ 22 w 29"/>
                <a:gd name="T39" fmla="*/ 1 h 36"/>
                <a:gd name="T40" fmla="*/ 26 w 29"/>
                <a:gd name="T41" fmla="*/ 5 h 36"/>
                <a:gd name="T42" fmla="*/ 27 w 29"/>
                <a:gd name="T43" fmla="*/ 11 h 36"/>
                <a:gd name="T44" fmla="*/ 26 w 29"/>
                <a:gd name="T45" fmla="*/ 16 h 36"/>
                <a:gd name="T46" fmla="*/ 22 w 29"/>
                <a:gd name="T47" fmla="*/ 20 h 36"/>
                <a:gd name="T48" fmla="*/ 25 w 29"/>
                <a:gd name="T49" fmla="*/ 22 h 36"/>
                <a:gd name="T50" fmla="*/ 26 w 29"/>
                <a:gd name="T51" fmla="*/ 26 h 36"/>
                <a:gd name="T52" fmla="*/ 26 w 29"/>
                <a:gd name="T53" fmla="*/ 30 h 36"/>
                <a:gd name="T54" fmla="*/ 27 w 29"/>
                <a:gd name="T55" fmla="*/ 32 h 36"/>
                <a:gd name="T56" fmla="*/ 28 w 29"/>
                <a:gd name="T57" fmla="*/ 33 h 36"/>
                <a:gd name="T58" fmla="*/ 19 w 29"/>
                <a:gd name="T59" fmla="*/ 17 h 36"/>
                <a:gd name="T60" fmla="*/ 21 w 29"/>
                <a:gd name="T61" fmla="*/ 14 h 36"/>
                <a:gd name="T62" fmla="*/ 22 w 29"/>
                <a:gd name="T63" fmla="*/ 11 h 36"/>
                <a:gd name="T64" fmla="*/ 20 w 29"/>
                <a:gd name="T65" fmla="*/ 6 h 36"/>
                <a:gd name="T66" fmla="*/ 17 w 29"/>
                <a:gd name="T67" fmla="*/ 5 h 36"/>
                <a:gd name="T68" fmla="*/ 5 w 29"/>
                <a:gd name="T69" fmla="*/ 5 h 36"/>
                <a:gd name="T70" fmla="*/ 5 w 29"/>
                <a:gd name="T71" fmla="*/ 18 h 36"/>
                <a:gd name="T72" fmla="*/ 17 w 29"/>
                <a:gd name="T73" fmla="*/ 18 h 36"/>
                <a:gd name="T74" fmla="*/ 19 w 29"/>
                <a:gd name="T75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36">
                  <a:moveTo>
                    <a:pt x="28" y="33"/>
                  </a:moveTo>
                  <a:cubicBezTo>
                    <a:pt x="28" y="33"/>
                    <a:pt x="29" y="33"/>
                    <a:pt x="29" y="34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4" y="35"/>
                    <a:pt x="23" y="34"/>
                    <a:pt x="22" y="33"/>
                  </a:cubicBezTo>
                  <a:cubicBezTo>
                    <a:pt x="21" y="31"/>
                    <a:pt x="21" y="30"/>
                    <a:pt x="21" y="27"/>
                  </a:cubicBezTo>
                  <a:cubicBezTo>
                    <a:pt x="21" y="25"/>
                    <a:pt x="21" y="24"/>
                    <a:pt x="20" y="23"/>
                  </a:cubicBezTo>
                  <a:cubicBezTo>
                    <a:pt x="18" y="22"/>
                    <a:pt x="17" y="22"/>
                    <a:pt x="1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4" y="36"/>
                    <a:pt x="4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0"/>
                    <a:pt x="22" y="1"/>
                  </a:cubicBezTo>
                  <a:cubicBezTo>
                    <a:pt x="24" y="2"/>
                    <a:pt x="25" y="4"/>
                    <a:pt x="26" y="5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7" y="12"/>
                    <a:pt x="27" y="14"/>
                    <a:pt x="26" y="16"/>
                  </a:cubicBezTo>
                  <a:cubicBezTo>
                    <a:pt x="25" y="18"/>
                    <a:pt x="23" y="19"/>
                    <a:pt x="22" y="20"/>
                  </a:cubicBezTo>
                  <a:cubicBezTo>
                    <a:pt x="23" y="20"/>
                    <a:pt x="24" y="21"/>
                    <a:pt x="25" y="22"/>
                  </a:cubicBezTo>
                  <a:cubicBezTo>
                    <a:pt x="25" y="23"/>
                    <a:pt x="26" y="25"/>
                    <a:pt x="26" y="26"/>
                  </a:cubicBezTo>
                  <a:cubicBezTo>
                    <a:pt x="26" y="28"/>
                    <a:pt x="26" y="30"/>
                    <a:pt x="26" y="30"/>
                  </a:cubicBezTo>
                  <a:cubicBezTo>
                    <a:pt x="26" y="31"/>
                    <a:pt x="27" y="32"/>
                    <a:pt x="27" y="32"/>
                  </a:cubicBezTo>
                  <a:cubicBezTo>
                    <a:pt x="28" y="32"/>
                    <a:pt x="28" y="32"/>
                    <a:pt x="28" y="33"/>
                  </a:cubicBezTo>
                  <a:close/>
                  <a:moveTo>
                    <a:pt x="19" y="17"/>
                  </a:moveTo>
                  <a:cubicBezTo>
                    <a:pt x="20" y="16"/>
                    <a:pt x="21" y="15"/>
                    <a:pt x="21" y="14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2" y="9"/>
                    <a:pt x="21" y="8"/>
                    <a:pt x="20" y="6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7546975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0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0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0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0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7618413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0 w 23"/>
                <a:gd name="T7" fmla="*/ 36 h 36"/>
                <a:gd name="T8" fmla="*/ 2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2 w 23"/>
                <a:gd name="T19" fmla="*/ 0 h 36"/>
                <a:gd name="T20" fmla="*/ 20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0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0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0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2" y="32"/>
                    <a:pt x="23" y="33"/>
                    <a:pt x="23" y="34"/>
                  </a:cubicBezTo>
                  <a:cubicBezTo>
                    <a:pt x="23" y="34"/>
                    <a:pt x="22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2" y="1"/>
                    <a:pt x="23" y="2"/>
                    <a:pt x="23" y="2"/>
                  </a:cubicBezTo>
                  <a:cubicBezTo>
                    <a:pt x="23" y="3"/>
                    <a:pt x="22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7729538" y="8204200"/>
              <a:ext cx="53975" cy="85725"/>
            </a:xfrm>
            <a:custGeom>
              <a:avLst/>
              <a:gdLst>
                <a:gd name="T0" fmla="*/ 23 w 23"/>
                <a:gd name="T1" fmla="*/ 32 h 36"/>
                <a:gd name="T2" fmla="*/ 23 w 23"/>
                <a:gd name="T3" fmla="*/ 34 h 36"/>
                <a:gd name="T4" fmla="*/ 23 w 23"/>
                <a:gd name="T5" fmla="*/ 35 h 36"/>
                <a:gd name="T6" fmla="*/ 21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1 w 23"/>
                <a:gd name="T21" fmla="*/ 0 h 36"/>
                <a:gd name="T22" fmla="*/ 23 w 23"/>
                <a:gd name="T23" fmla="*/ 1 h 36"/>
                <a:gd name="T24" fmla="*/ 23 w 23"/>
                <a:gd name="T25" fmla="*/ 2 h 36"/>
                <a:gd name="T26" fmla="*/ 23 w 23"/>
                <a:gd name="T27" fmla="*/ 4 h 36"/>
                <a:gd name="T28" fmla="*/ 21 w 23"/>
                <a:gd name="T29" fmla="*/ 5 h 36"/>
                <a:gd name="T30" fmla="*/ 6 w 23"/>
                <a:gd name="T31" fmla="*/ 5 h 36"/>
                <a:gd name="T32" fmla="*/ 6 w 23"/>
                <a:gd name="T33" fmla="*/ 15 h 36"/>
                <a:gd name="T34" fmla="*/ 19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9 w 23"/>
                <a:gd name="T43" fmla="*/ 20 h 36"/>
                <a:gd name="T44" fmla="*/ 6 w 23"/>
                <a:gd name="T45" fmla="*/ 20 h 36"/>
                <a:gd name="T46" fmla="*/ 6 w 23"/>
                <a:gd name="T47" fmla="*/ 31 h 36"/>
                <a:gd name="T48" fmla="*/ 21 w 23"/>
                <a:gd name="T49" fmla="*/ 31 h 36"/>
                <a:gd name="T50" fmla="*/ 23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3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2" y="36"/>
                    <a:pt x="22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2" y="5"/>
                    <a:pt x="22" y="5"/>
                    <a:pt x="21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7"/>
                    <a:pt x="21" y="18"/>
                  </a:cubicBezTo>
                  <a:cubicBezTo>
                    <a:pt x="21" y="18"/>
                    <a:pt x="21" y="19"/>
                    <a:pt x="20" y="19"/>
                  </a:cubicBezTo>
                  <a:cubicBezTo>
                    <a:pt x="20" y="20"/>
                    <a:pt x="19" y="20"/>
                    <a:pt x="1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1"/>
                    <a:pt x="22" y="31"/>
                    <a:pt x="23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7796213" y="8204200"/>
              <a:ext cx="68263" cy="85725"/>
            </a:xfrm>
            <a:custGeom>
              <a:avLst/>
              <a:gdLst>
                <a:gd name="T0" fmla="*/ 29 w 29"/>
                <a:gd name="T1" fmla="*/ 4 h 36"/>
                <a:gd name="T2" fmla="*/ 28 w 29"/>
                <a:gd name="T3" fmla="*/ 6 h 36"/>
                <a:gd name="T4" fmla="*/ 26 w 29"/>
                <a:gd name="T5" fmla="*/ 7 h 36"/>
                <a:gd name="T6" fmla="*/ 25 w 29"/>
                <a:gd name="T7" fmla="*/ 6 h 36"/>
                <a:gd name="T8" fmla="*/ 18 w 29"/>
                <a:gd name="T9" fmla="*/ 5 h 36"/>
                <a:gd name="T10" fmla="*/ 11 w 29"/>
                <a:gd name="T11" fmla="*/ 6 h 36"/>
                <a:gd name="T12" fmla="*/ 7 w 29"/>
                <a:gd name="T13" fmla="*/ 11 h 36"/>
                <a:gd name="T14" fmla="*/ 5 w 29"/>
                <a:gd name="T15" fmla="*/ 18 h 36"/>
                <a:gd name="T16" fmla="*/ 7 w 29"/>
                <a:gd name="T17" fmla="*/ 25 h 36"/>
                <a:gd name="T18" fmla="*/ 11 w 29"/>
                <a:gd name="T19" fmla="*/ 30 h 36"/>
                <a:gd name="T20" fmla="*/ 18 w 29"/>
                <a:gd name="T21" fmla="*/ 32 h 36"/>
                <a:gd name="T22" fmla="*/ 25 w 29"/>
                <a:gd name="T23" fmla="*/ 30 h 36"/>
                <a:gd name="T24" fmla="*/ 26 w 29"/>
                <a:gd name="T25" fmla="*/ 30 h 36"/>
                <a:gd name="T26" fmla="*/ 28 w 29"/>
                <a:gd name="T27" fmla="*/ 30 h 36"/>
                <a:gd name="T28" fmla="*/ 29 w 29"/>
                <a:gd name="T29" fmla="*/ 32 h 36"/>
                <a:gd name="T30" fmla="*/ 28 w 29"/>
                <a:gd name="T31" fmla="*/ 33 h 36"/>
                <a:gd name="T32" fmla="*/ 28 w 29"/>
                <a:gd name="T33" fmla="*/ 34 h 36"/>
                <a:gd name="T34" fmla="*/ 23 w 29"/>
                <a:gd name="T35" fmla="*/ 36 h 36"/>
                <a:gd name="T36" fmla="*/ 18 w 29"/>
                <a:gd name="T37" fmla="*/ 36 h 36"/>
                <a:gd name="T38" fmla="*/ 9 w 29"/>
                <a:gd name="T39" fmla="*/ 34 h 36"/>
                <a:gd name="T40" fmla="*/ 2 w 29"/>
                <a:gd name="T41" fmla="*/ 28 h 36"/>
                <a:gd name="T42" fmla="*/ 0 w 29"/>
                <a:gd name="T43" fmla="*/ 18 h 36"/>
                <a:gd name="T44" fmla="*/ 2 w 29"/>
                <a:gd name="T45" fmla="*/ 9 h 36"/>
                <a:gd name="T46" fmla="*/ 9 w 29"/>
                <a:gd name="T47" fmla="*/ 2 h 36"/>
                <a:gd name="T48" fmla="*/ 18 w 29"/>
                <a:gd name="T49" fmla="*/ 0 h 36"/>
                <a:gd name="T50" fmla="*/ 28 w 29"/>
                <a:gd name="T51" fmla="*/ 2 h 36"/>
                <a:gd name="T52" fmla="*/ 29 w 29"/>
                <a:gd name="T5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6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7874000" y="8204200"/>
              <a:ext cx="84138" cy="85725"/>
            </a:xfrm>
            <a:custGeom>
              <a:avLst/>
              <a:gdLst>
                <a:gd name="T0" fmla="*/ 32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8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8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2 w 35"/>
                <a:gd name="T21" fmla="*/ 9 h 36"/>
                <a:gd name="T22" fmla="*/ 35 w 35"/>
                <a:gd name="T23" fmla="*/ 18 h 36"/>
                <a:gd name="T24" fmla="*/ 32 w 35"/>
                <a:gd name="T25" fmla="*/ 27 h 36"/>
                <a:gd name="T26" fmla="*/ 28 w 35"/>
                <a:gd name="T27" fmla="*/ 11 h 36"/>
                <a:gd name="T28" fmla="*/ 23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3 w 35"/>
                <a:gd name="T45" fmla="*/ 30 h 36"/>
                <a:gd name="T46" fmla="*/ 28 w 35"/>
                <a:gd name="T47" fmla="*/ 25 h 36"/>
                <a:gd name="T48" fmla="*/ 29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3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7975600" y="8204200"/>
              <a:ext cx="68263" cy="85725"/>
            </a:xfrm>
            <a:custGeom>
              <a:avLst/>
              <a:gdLst>
                <a:gd name="T0" fmla="*/ 29 w 29"/>
                <a:gd name="T1" fmla="*/ 1 h 36"/>
                <a:gd name="T2" fmla="*/ 29 w 29"/>
                <a:gd name="T3" fmla="*/ 2 h 36"/>
                <a:gd name="T4" fmla="*/ 29 w 29"/>
                <a:gd name="T5" fmla="*/ 33 h 36"/>
                <a:gd name="T6" fmla="*/ 29 w 29"/>
                <a:gd name="T7" fmla="*/ 35 h 36"/>
                <a:gd name="T8" fmla="*/ 27 w 29"/>
                <a:gd name="T9" fmla="*/ 36 h 36"/>
                <a:gd name="T10" fmla="*/ 26 w 29"/>
                <a:gd name="T11" fmla="*/ 36 h 36"/>
                <a:gd name="T12" fmla="*/ 25 w 29"/>
                <a:gd name="T13" fmla="*/ 35 h 36"/>
                <a:gd name="T14" fmla="*/ 5 w 29"/>
                <a:gd name="T15" fmla="*/ 9 h 36"/>
                <a:gd name="T16" fmla="*/ 5 w 29"/>
                <a:gd name="T17" fmla="*/ 34 h 36"/>
                <a:gd name="T18" fmla="*/ 4 w 29"/>
                <a:gd name="T19" fmla="*/ 35 h 36"/>
                <a:gd name="T20" fmla="*/ 3 w 29"/>
                <a:gd name="T21" fmla="*/ 36 h 36"/>
                <a:gd name="T22" fmla="*/ 1 w 29"/>
                <a:gd name="T23" fmla="*/ 35 h 36"/>
                <a:gd name="T24" fmla="*/ 0 w 29"/>
                <a:gd name="T25" fmla="*/ 34 h 36"/>
                <a:gd name="T26" fmla="*/ 0 w 29"/>
                <a:gd name="T27" fmla="*/ 2 h 36"/>
                <a:gd name="T28" fmla="*/ 1 w 29"/>
                <a:gd name="T29" fmla="*/ 1 h 36"/>
                <a:gd name="T30" fmla="*/ 3 w 29"/>
                <a:gd name="T31" fmla="*/ 0 h 36"/>
                <a:gd name="T32" fmla="*/ 4 w 29"/>
                <a:gd name="T33" fmla="*/ 0 h 36"/>
                <a:gd name="T34" fmla="*/ 5 w 29"/>
                <a:gd name="T35" fmla="*/ 1 h 36"/>
                <a:gd name="T36" fmla="*/ 25 w 29"/>
                <a:gd name="T37" fmla="*/ 27 h 36"/>
                <a:gd name="T38" fmla="*/ 25 w 29"/>
                <a:gd name="T39" fmla="*/ 2 h 36"/>
                <a:gd name="T40" fmla="*/ 26 w 29"/>
                <a:gd name="T41" fmla="*/ 1 h 36"/>
                <a:gd name="T42" fmla="*/ 27 w 29"/>
                <a:gd name="T43" fmla="*/ 0 h 36"/>
                <a:gd name="T44" fmla="*/ 29 w 29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6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8062913" y="8204200"/>
              <a:ext cx="84138" cy="85725"/>
            </a:xfrm>
            <a:custGeom>
              <a:avLst/>
              <a:gdLst>
                <a:gd name="T0" fmla="*/ 33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9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9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3 w 35"/>
                <a:gd name="T21" fmla="*/ 9 h 36"/>
                <a:gd name="T22" fmla="*/ 35 w 35"/>
                <a:gd name="T23" fmla="*/ 18 h 36"/>
                <a:gd name="T24" fmla="*/ 33 w 35"/>
                <a:gd name="T25" fmla="*/ 27 h 36"/>
                <a:gd name="T26" fmla="*/ 28 w 35"/>
                <a:gd name="T27" fmla="*/ 11 h 36"/>
                <a:gd name="T28" fmla="*/ 24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4 w 35"/>
                <a:gd name="T45" fmla="*/ 30 h 36"/>
                <a:gd name="T46" fmla="*/ 28 w 35"/>
                <a:gd name="T47" fmla="*/ 25 h 36"/>
                <a:gd name="T48" fmla="*/ 30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3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9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3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3" y="27"/>
                  </a:cubicBezTo>
                  <a:close/>
                  <a:moveTo>
                    <a:pt x="28" y="11"/>
                  </a:moveTo>
                  <a:cubicBezTo>
                    <a:pt x="27" y="9"/>
                    <a:pt x="26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6" y="29"/>
                    <a:pt x="27" y="27"/>
                    <a:pt x="28" y="25"/>
                  </a:cubicBezTo>
                  <a:cubicBezTo>
                    <a:pt x="29" y="23"/>
                    <a:pt x="30" y="21"/>
                    <a:pt x="30" y="18"/>
                  </a:cubicBezTo>
                  <a:cubicBezTo>
                    <a:pt x="30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8166100" y="8204200"/>
              <a:ext cx="79375" cy="85725"/>
            </a:xfrm>
            <a:custGeom>
              <a:avLst/>
              <a:gdLst>
                <a:gd name="T0" fmla="*/ 33 w 33"/>
                <a:gd name="T1" fmla="*/ 1 h 36"/>
                <a:gd name="T2" fmla="*/ 33 w 33"/>
                <a:gd name="T3" fmla="*/ 2 h 36"/>
                <a:gd name="T4" fmla="*/ 33 w 33"/>
                <a:gd name="T5" fmla="*/ 34 h 36"/>
                <a:gd name="T6" fmla="*/ 33 w 33"/>
                <a:gd name="T7" fmla="*/ 35 h 36"/>
                <a:gd name="T8" fmla="*/ 31 w 33"/>
                <a:gd name="T9" fmla="*/ 36 h 36"/>
                <a:gd name="T10" fmla="*/ 29 w 33"/>
                <a:gd name="T11" fmla="*/ 35 h 36"/>
                <a:gd name="T12" fmla="*/ 28 w 33"/>
                <a:gd name="T13" fmla="*/ 34 h 36"/>
                <a:gd name="T14" fmla="*/ 28 w 33"/>
                <a:gd name="T15" fmla="*/ 10 h 36"/>
                <a:gd name="T16" fmla="*/ 18 w 33"/>
                <a:gd name="T17" fmla="*/ 25 h 36"/>
                <a:gd name="T18" fmla="*/ 17 w 33"/>
                <a:gd name="T19" fmla="*/ 26 h 36"/>
                <a:gd name="T20" fmla="*/ 16 w 33"/>
                <a:gd name="T21" fmla="*/ 26 h 36"/>
                <a:gd name="T22" fmla="*/ 15 w 33"/>
                <a:gd name="T23" fmla="*/ 26 h 36"/>
                <a:gd name="T24" fmla="*/ 14 w 33"/>
                <a:gd name="T25" fmla="*/ 25 h 36"/>
                <a:gd name="T26" fmla="*/ 4 w 33"/>
                <a:gd name="T27" fmla="*/ 9 h 36"/>
                <a:gd name="T28" fmla="*/ 4 w 33"/>
                <a:gd name="T29" fmla="*/ 34 h 36"/>
                <a:gd name="T30" fmla="*/ 4 w 33"/>
                <a:gd name="T31" fmla="*/ 35 h 36"/>
                <a:gd name="T32" fmla="*/ 2 w 33"/>
                <a:gd name="T33" fmla="*/ 36 h 36"/>
                <a:gd name="T34" fmla="*/ 0 w 33"/>
                <a:gd name="T35" fmla="*/ 35 h 36"/>
                <a:gd name="T36" fmla="*/ 0 w 33"/>
                <a:gd name="T37" fmla="*/ 34 h 36"/>
                <a:gd name="T38" fmla="*/ 0 w 33"/>
                <a:gd name="T39" fmla="*/ 2 h 36"/>
                <a:gd name="T40" fmla="*/ 0 w 33"/>
                <a:gd name="T41" fmla="*/ 1 h 36"/>
                <a:gd name="T42" fmla="*/ 2 w 33"/>
                <a:gd name="T43" fmla="*/ 0 h 36"/>
                <a:gd name="T44" fmla="*/ 3 w 33"/>
                <a:gd name="T45" fmla="*/ 0 h 36"/>
                <a:gd name="T46" fmla="*/ 4 w 33"/>
                <a:gd name="T47" fmla="*/ 1 h 36"/>
                <a:gd name="T48" fmla="*/ 16 w 33"/>
                <a:gd name="T49" fmla="*/ 20 h 36"/>
                <a:gd name="T50" fmla="*/ 29 w 33"/>
                <a:gd name="T51" fmla="*/ 1 h 36"/>
                <a:gd name="T52" fmla="*/ 31 w 33"/>
                <a:gd name="T53" fmla="*/ 0 h 36"/>
                <a:gd name="T54" fmla="*/ 33 w 33"/>
                <a:gd name="T5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6">
                  <a:moveTo>
                    <a:pt x="33" y="1"/>
                  </a:moveTo>
                  <a:cubicBezTo>
                    <a:pt x="33" y="1"/>
                    <a:pt x="33" y="2"/>
                    <a:pt x="33" y="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5"/>
                    <a:pt x="33" y="35"/>
                  </a:cubicBezTo>
                  <a:cubicBezTo>
                    <a:pt x="32" y="36"/>
                    <a:pt x="31" y="36"/>
                    <a:pt x="31" y="36"/>
                  </a:cubicBezTo>
                  <a:cubicBezTo>
                    <a:pt x="30" y="36"/>
                    <a:pt x="29" y="36"/>
                    <a:pt x="29" y="35"/>
                  </a:cubicBezTo>
                  <a:cubicBezTo>
                    <a:pt x="28" y="35"/>
                    <a:pt x="28" y="34"/>
                    <a:pt x="28" y="34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7" y="26"/>
                  </a:cubicBezTo>
                  <a:cubicBezTo>
                    <a:pt x="17" y="26"/>
                    <a:pt x="17" y="26"/>
                    <a:pt x="16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5"/>
                    <a:pt x="4" y="35"/>
                  </a:cubicBezTo>
                  <a:cubicBezTo>
                    <a:pt x="3" y="36"/>
                    <a:pt x="3" y="36"/>
                    <a:pt x="2" y="36"/>
                  </a:cubicBezTo>
                  <a:cubicBezTo>
                    <a:pt x="1" y="36"/>
                    <a:pt x="1" y="36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0"/>
                    <a:pt x="32" y="0"/>
                    <a:pt x="3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8269288" y="8204200"/>
              <a:ext cx="11113" cy="85725"/>
            </a:xfrm>
            <a:custGeom>
              <a:avLst/>
              <a:gdLst>
                <a:gd name="T0" fmla="*/ 4 w 5"/>
                <a:gd name="T1" fmla="*/ 35 h 36"/>
                <a:gd name="T2" fmla="*/ 3 w 5"/>
                <a:gd name="T3" fmla="*/ 36 h 36"/>
                <a:gd name="T4" fmla="*/ 1 w 5"/>
                <a:gd name="T5" fmla="*/ 35 h 36"/>
                <a:gd name="T6" fmla="*/ 0 w 5"/>
                <a:gd name="T7" fmla="*/ 33 h 36"/>
                <a:gd name="T8" fmla="*/ 0 w 5"/>
                <a:gd name="T9" fmla="*/ 2 h 36"/>
                <a:gd name="T10" fmla="*/ 1 w 5"/>
                <a:gd name="T11" fmla="*/ 1 h 36"/>
                <a:gd name="T12" fmla="*/ 3 w 5"/>
                <a:gd name="T13" fmla="*/ 0 h 36"/>
                <a:gd name="T14" fmla="*/ 4 w 5"/>
                <a:gd name="T15" fmla="*/ 1 h 36"/>
                <a:gd name="T16" fmla="*/ 5 w 5"/>
                <a:gd name="T17" fmla="*/ 2 h 36"/>
                <a:gd name="T18" fmla="*/ 5 w 5"/>
                <a:gd name="T19" fmla="*/ 33 h 36"/>
                <a:gd name="T20" fmla="*/ 4 w 5"/>
                <a:gd name="T21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6">
                  <a:moveTo>
                    <a:pt x="4" y="35"/>
                  </a:move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5" y="35"/>
                    <a:pt x="4" y="3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8299450" y="8204200"/>
              <a:ext cx="69850" cy="85725"/>
            </a:xfrm>
            <a:custGeom>
              <a:avLst/>
              <a:gdLst>
                <a:gd name="T0" fmla="*/ 29 w 29"/>
                <a:gd name="T1" fmla="*/ 4 h 36"/>
                <a:gd name="T2" fmla="*/ 28 w 29"/>
                <a:gd name="T3" fmla="*/ 6 h 36"/>
                <a:gd name="T4" fmla="*/ 26 w 29"/>
                <a:gd name="T5" fmla="*/ 7 h 36"/>
                <a:gd name="T6" fmla="*/ 25 w 29"/>
                <a:gd name="T7" fmla="*/ 6 h 36"/>
                <a:gd name="T8" fmla="*/ 18 w 29"/>
                <a:gd name="T9" fmla="*/ 5 h 36"/>
                <a:gd name="T10" fmla="*/ 11 w 29"/>
                <a:gd name="T11" fmla="*/ 6 h 36"/>
                <a:gd name="T12" fmla="*/ 7 w 29"/>
                <a:gd name="T13" fmla="*/ 11 h 36"/>
                <a:gd name="T14" fmla="*/ 5 w 29"/>
                <a:gd name="T15" fmla="*/ 18 h 36"/>
                <a:gd name="T16" fmla="*/ 7 w 29"/>
                <a:gd name="T17" fmla="*/ 25 h 36"/>
                <a:gd name="T18" fmla="*/ 11 w 29"/>
                <a:gd name="T19" fmla="*/ 30 h 36"/>
                <a:gd name="T20" fmla="*/ 18 w 29"/>
                <a:gd name="T21" fmla="*/ 32 h 36"/>
                <a:gd name="T22" fmla="*/ 25 w 29"/>
                <a:gd name="T23" fmla="*/ 30 h 36"/>
                <a:gd name="T24" fmla="*/ 26 w 29"/>
                <a:gd name="T25" fmla="*/ 30 h 36"/>
                <a:gd name="T26" fmla="*/ 28 w 29"/>
                <a:gd name="T27" fmla="*/ 30 h 36"/>
                <a:gd name="T28" fmla="*/ 29 w 29"/>
                <a:gd name="T29" fmla="*/ 32 h 36"/>
                <a:gd name="T30" fmla="*/ 28 w 29"/>
                <a:gd name="T31" fmla="*/ 33 h 36"/>
                <a:gd name="T32" fmla="*/ 28 w 29"/>
                <a:gd name="T33" fmla="*/ 34 h 36"/>
                <a:gd name="T34" fmla="*/ 23 w 29"/>
                <a:gd name="T35" fmla="*/ 36 h 36"/>
                <a:gd name="T36" fmla="*/ 18 w 29"/>
                <a:gd name="T37" fmla="*/ 36 h 36"/>
                <a:gd name="T38" fmla="*/ 9 w 29"/>
                <a:gd name="T39" fmla="*/ 34 h 36"/>
                <a:gd name="T40" fmla="*/ 2 w 29"/>
                <a:gd name="T41" fmla="*/ 28 h 36"/>
                <a:gd name="T42" fmla="*/ 0 w 29"/>
                <a:gd name="T43" fmla="*/ 18 h 36"/>
                <a:gd name="T44" fmla="*/ 2 w 29"/>
                <a:gd name="T45" fmla="*/ 9 h 36"/>
                <a:gd name="T46" fmla="*/ 9 w 29"/>
                <a:gd name="T47" fmla="*/ 2 h 36"/>
                <a:gd name="T48" fmla="*/ 18 w 29"/>
                <a:gd name="T49" fmla="*/ 0 h 36"/>
                <a:gd name="T50" fmla="*/ 28 w 29"/>
                <a:gd name="T51" fmla="*/ 2 h 36"/>
                <a:gd name="T52" fmla="*/ 29 w 29"/>
                <a:gd name="T5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6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8418513" y="8204200"/>
              <a:ext cx="69850" cy="85725"/>
            </a:xfrm>
            <a:custGeom>
              <a:avLst/>
              <a:gdLst>
                <a:gd name="T0" fmla="*/ 28 w 29"/>
                <a:gd name="T1" fmla="*/ 32 h 36"/>
                <a:gd name="T2" fmla="*/ 28 w 29"/>
                <a:gd name="T3" fmla="*/ 34 h 36"/>
                <a:gd name="T4" fmla="*/ 28 w 29"/>
                <a:gd name="T5" fmla="*/ 35 h 36"/>
                <a:gd name="T6" fmla="*/ 26 w 29"/>
                <a:gd name="T7" fmla="*/ 36 h 36"/>
                <a:gd name="T8" fmla="*/ 2 w 29"/>
                <a:gd name="T9" fmla="*/ 36 h 36"/>
                <a:gd name="T10" fmla="*/ 1 w 29"/>
                <a:gd name="T11" fmla="*/ 35 h 36"/>
                <a:gd name="T12" fmla="*/ 0 w 29"/>
                <a:gd name="T13" fmla="*/ 34 h 36"/>
                <a:gd name="T14" fmla="*/ 0 w 29"/>
                <a:gd name="T15" fmla="*/ 32 h 36"/>
                <a:gd name="T16" fmla="*/ 21 w 29"/>
                <a:gd name="T17" fmla="*/ 5 h 36"/>
                <a:gd name="T18" fmla="*/ 4 w 29"/>
                <a:gd name="T19" fmla="*/ 5 h 36"/>
                <a:gd name="T20" fmla="*/ 2 w 29"/>
                <a:gd name="T21" fmla="*/ 4 h 36"/>
                <a:gd name="T22" fmla="*/ 2 w 29"/>
                <a:gd name="T23" fmla="*/ 2 h 36"/>
                <a:gd name="T24" fmla="*/ 2 w 29"/>
                <a:gd name="T25" fmla="*/ 1 h 36"/>
                <a:gd name="T26" fmla="*/ 4 w 29"/>
                <a:gd name="T27" fmla="*/ 0 h 36"/>
                <a:gd name="T28" fmla="*/ 26 w 29"/>
                <a:gd name="T29" fmla="*/ 0 h 36"/>
                <a:gd name="T30" fmla="*/ 28 w 29"/>
                <a:gd name="T31" fmla="*/ 1 h 36"/>
                <a:gd name="T32" fmla="*/ 29 w 29"/>
                <a:gd name="T33" fmla="*/ 2 h 36"/>
                <a:gd name="T34" fmla="*/ 28 w 29"/>
                <a:gd name="T35" fmla="*/ 4 h 36"/>
                <a:gd name="T36" fmla="*/ 7 w 29"/>
                <a:gd name="T37" fmla="*/ 31 h 36"/>
                <a:gd name="T38" fmla="*/ 26 w 29"/>
                <a:gd name="T39" fmla="*/ 31 h 36"/>
                <a:gd name="T40" fmla="*/ 28 w 29"/>
                <a:gd name="T4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6">
                  <a:moveTo>
                    <a:pt x="28" y="32"/>
                  </a:moveTo>
                  <a:cubicBezTo>
                    <a:pt x="28" y="32"/>
                    <a:pt x="28" y="33"/>
                    <a:pt x="28" y="34"/>
                  </a:cubicBezTo>
                  <a:cubicBezTo>
                    <a:pt x="28" y="34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8" y="1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8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8496300" y="8204200"/>
              <a:ext cx="82550" cy="85725"/>
            </a:xfrm>
            <a:custGeom>
              <a:avLst/>
              <a:gdLst>
                <a:gd name="T0" fmla="*/ 32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8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8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2 w 35"/>
                <a:gd name="T21" fmla="*/ 9 h 36"/>
                <a:gd name="T22" fmla="*/ 35 w 35"/>
                <a:gd name="T23" fmla="*/ 18 h 36"/>
                <a:gd name="T24" fmla="*/ 32 w 35"/>
                <a:gd name="T25" fmla="*/ 27 h 36"/>
                <a:gd name="T26" fmla="*/ 28 w 35"/>
                <a:gd name="T27" fmla="*/ 11 h 36"/>
                <a:gd name="T28" fmla="*/ 24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4 w 35"/>
                <a:gd name="T45" fmla="*/ 30 h 36"/>
                <a:gd name="T46" fmla="*/ 28 w 35"/>
                <a:gd name="T47" fmla="*/ 25 h 36"/>
                <a:gd name="T48" fmla="*/ 29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8596313" y="8204200"/>
              <a:ext cx="68263" cy="85725"/>
            </a:xfrm>
            <a:custGeom>
              <a:avLst/>
              <a:gdLst>
                <a:gd name="T0" fmla="*/ 29 w 29"/>
                <a:gd name="T1" fmla="*/ 1 h 36"/>
                <a:gd name="T2" fmla="*/ 29 w 29"/>
                <a:gd name="T3" fmla="*/ 2 h 36"/>
                <a:gd name="T4" fmla="*/ 29 w 29"/>
                <a:gd name="T5" fmla="*/ 33 h 36"/>
                <a:gd name="T6" fmla="*/ 29 w 29"/>
                <a:gd name="T7" fmla="*/ 35 h 36"/>
                <a:gd name="T8" fmla="*/ 27 w 29"/>
                <a:gd name="T9" fmla="*/ 36 h 36"/>
                <a:gd name="T10" fmla="*/ 26 w 29"/>
                <a:gd name="T11" fmla="*/ 36 h 36"/>
                <a:gd name="T12" fmla="*/ 25 w 29"/>
                <a:gd name="T13" fmla="*/ 35 h 36"/>
                <a:gd name="T14" fmla="*/ 5 w 29"/>
                <a:gd name="T15" fmla="*/ 9 h 36"/>
                <a:gd name="T16" fmla="*/ 5 w 29"/>
                <a:gd name="T17" fmla="*/ 34 h 36"/>
                <a:gd name="T18" fmla="*/ 4 w 29"/>
                <a:gd name="T19" fmla="*/ 35 h 36"/>
                <a:gd name="T20" fmla="*/ 3 w 29"/>
                <a:gd name="T21" fmla="*/ 36 h 36"/>
                <a:gd name="T22" fmla="*/ 1 w 29"/>
                <a:gd name="T23" fmla="*/ 35 h 36"/>
                <a:gd name="T24" fmla="*/ 0 w 29"/>
                <a:gd name="T25" fmla="*/ 34 h 36"/>
                <a:gd name="T26" fmla="*/ 0 w 29"/>
                <a:gd name="T27" fmla="*/ 2 h 36"/>
                <a:gd name="T28" fmla="*/ 1 w 29"/>
                <a:gd name="T29" fmla="*/ 1 h 36"/>
                <a:gd name="T30" fmla="*/ 3 w 29"/>
                <a:gd name="T31" fmla="*/ 0 h 36"/>
                <a:gd name="T32" fmla="*/ 4 w 29"/>
                <a:gd name="T33" fmla="*/ 0 h 36"/>
                <a:gd name="T34" fmla="*/ 5 w 29"/>
                <a:gd name="T35" fmla="*/ 1 h 36"/>
                <a:gd name="T36" fmla="*/ 25 w 29"/>
                <a:gd name="T37" fmla="*/ 27 h 36"/>
                <a:gd name="T38" fmla="*/ 25 w 29"/>
                <a:gd name="T39" fmla="*/ 2 h 36"/>
                <a:gd name="T40" fmla="*/ 26 w 29"/>
                <a:gd name="T41" fmla="*/ 1 h 36"/>
                <a:gd name="T42" fmla="*/ 27 w 29"/>
                <a:gd name="T43" fmla="*/ 0 h 36"/>
                <a:gd name="T44" fmla="*/ 29 w 29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6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6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8" name="Freeform 34"/>
            <p:cNvSpPr>
              <a:spLocks/>
            </p:cNvSpPr>
            <p:nvPr userDrawn="1"/>
          </p:nvSpPr>
          <p:spPr bwMode="auto">
            <a:xfrm>
              <a:off x="8688388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1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1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1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1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20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</p:spTree>
    <p:extLst>
      <p:ext uri="{BB962C8B-B14F-4D97-AF65-F5344CB8AC3E}">
        <p14:creationId xmlns:p14="http://schemas.microsoft.com/office/powerpoint/2010/main" val="2219579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06425" y="748413"/>
            <a:ext cx="6092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baseline="0">
                <a:latin typeface="+mj-lt"/>
              </a:rPr>
              <a:t>Innovating</a:t>
            </a:r>
            <a:br>
              <a:rPr lang="lt-LT" sz="4000" kern="1200" baseline="0">
                <a:latin typeface="+mj-lt"/>
              </a:rPr>
            </a:br>
            <a:r>
              <a:rPr lang="en-US" sz="4000" kern="1200" baseline="0">
                <a:latin typeface="+mj-lt"/>
              </a:rPr>
              <a:t>for customer success</a:t>
            </a:r>
            <a:endParaRPr lang="lt-LT" sz="4000" kern="1200" baseline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90E29-5D4F-4DA4-9D73-1F29752B4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253" y="5174398"/>
            <a:ext cx="1217957" cy="9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877" y="550506"/>
            <a:ext cx="6813097" cy="1483567"/>
          </a:xfrm>
        </p:spPr>
        <p:txBody>
          <a:bodyPr wrap="square" lIns="72000" tIns="36000" rIns="72000" bIns="36000"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Antra</a:t>
            </a:r>
            <a:r>
              <a:rPr lang="lt-LT"/>
              <a:t>štė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878" y="3655109"/>
            <a:ext cx="4524960" cy="328927"/>
          </a:xfrm>
        </p:spPr>
        <p:txBody>
          <a:bodyPr wrap="square" lIns="72000" tIns="36000" rIns="72000" bIns="36000">
            <a:sp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Nexa Book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Vardas, Pavardė | Data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613" y="5100637"/>
            <a:ext cx="1373736" cy="10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divider |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-9525" y="0"/>
            <a:ext cx="4076700" cy="2605088"/>
          </a:xfrm>
          <a:custGeom>
            <a:avLst/>
            <a:gdLst>
              <a:gd name="T0" fmla="*/ 165 w 1694"/>
              <a:gd name="T1" fmla="*/ 0 h 1081"/>
              <a:gd name="T2" fmla="*/ 0 w 1694"/>
              <a:gd name="T3" fmla="*/ 0 h 1081"/>
              <a:gd name="T4" fmla="*/ 0 w 1694"/>
              <a:gd name="T5" fmla="*/ 1081 h 1081"/>
              <a:gd name="T6" fmla="*/ 165 w 1694"/>
              <a:gd name="T7" fmla="*/ 1081 h 1081"/>
              <a:gd name="T8" fmla="*/ 547 w 1694"/>
              <a:gd name="T9" fmla="*/ 923 h 1081"/>
              <a:gd name="T10" fmla="*/ 1312 w 1694"/>
              <a:gd name="T11" fmla="*/ 158 h 1081"/>
              <a:gd name="T12" fmla="*/ 1694 w 1694"/>
              <a:gd name="T13" fmla="*/ 0 h 1081"/>
              <a:gd name="T14" fmla="*/ 165 w 1694"/>
              <a:gd name="T1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94" h="1081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6527" y="736547"/>
            <a:ext cx="1466547" cy="903700"/>
          </a:xfrm>
        </p:spPr>
        <p:txBody>
          <a:bodyPr lIns="36000" tIns="36000" rIns="36000" bIns="36000" anchor="ctr" anchorCtr="0">
            <a:spAutoFit/>
          </a:bodyPr>
          <a:lstStyle>
            <a:lvl1pPr algn="ctr">
              <a:spcBef>
                <a:spcPts val="0"/>
              </a:spcBef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  <a:endParaRPr lang="lt-LT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0220" y="-69"/>
            <a:ext cx="10989677" cy="6867222"/>
          </a:xfrm>
          <a:custGeom>
            <a:avLst/>
            <a:gdLst>
              <a:gd name="connsiteX0" fmla="*/ 0 w 10979456"/>
              <a:gd name="connsiteY0" fmla="*/ 0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0 w 10979456"/>
              <a:gd name="connsiteY4" fmla="*/ 0 h 6858000"/>
              <a:gd name="connsiteX0" fmla="*/ 6046237 w 10979456"/>
              <a:gd name="connsiteY0" fmla="*/ 3265714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6046237 w 10979456"/>
              <a:gd name="connsiteY4" fmla="*/ 3265714 h 6858000"/>
              <a:gd name="connsiteX0" fmla="*/ 6046237 w 10979456"/>
              <a:gd name="connsiteY0" fmla="*/ 3265714 h 6858000"/>
              <a:gd name="connsiteX1" fmla="*/ 8920065 w 10979456"/>
              <a:gd name="connsiteY1" fmla="*/ 135293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705773 h 7298059"/>
              <a:gd name="connsiteX1" fmla="*/ 8276253 w 10979456"/>
              <a:gd name="connsiteY1" fmla="*/ 1494418 h 7298059"/>
              <a:gd name="connsiteX2" fmla="*/ 9722498 w 10979456"/>
              <a:gd name="connsiteY2" fmla="*/ 775961 h 7298059"/>
              <a:gd name="connsiteX3" fmla="*/ 10979456 w 10979456"/>
              <a:gd name="connsiteY3" fmla="*/ 440059 h 7298059"/>
              <a:gd name="connsiteX4" fmla="*/ 10979456 w 10979456"/>
              <a:gd name="connsiteY4" fmla="*/ 7298059 h 7298059"/>
              <a:gd name="connsiteX5" fmla="*/ 0 w 10979456"/>
              <a:gd name="connsiteY5" fmla="*/ 7298059 h 7298059"/>
              <a:gd name="connsiteX6" fmla="*/ 6046237 w 10979456"/>
              <a:gd name="connsiteY6" fmla="*/ 3705773 h 7298059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9451910 w 10979456"/>
              <a:gd name="connsiteY2" fmla="*/ 242596 h 6858000"/>
              <a:gd name="connsiteX3" fmla="*/ 10979456 w 10979456"/>
              <a:gd name="connsiteY3" fmla="*/ 0 h 6858000"/>
              <a:gd name="connsiteX4" fmla="*/ 10979456 w 10979456"/>
              <a:gd name="connsiteY4" fmla="*/ 6858000 h 6858000"/>
              <a:gd name="connsiteX5" fmla="*/ 0 w 10979456"/>
              <a:gd name="connsiteY5" fmla="*/ 6858000 h 6858000"/>
              <a:gd name="connsiteX6" fmla="*/ 6046237 w 10979456"/>
              <a:gd name="connsiteY6" fmla="*/ 3265714 h 6858000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129712 w 11062931"/>
              <a:gd name="connsiteY0" fmla="*/ 3265783 h 6858069"/>
              <a:gd name="connsiteX1" fmla="*/ 8359728 w 11062931"/>
              <a:gd name="connsiteY1" fmla="*/ 1054428 h 6858069"/>
              <a:gd name="connsiteX2" fmla="*/ 9535385 w 11062931"/>
              <a:gd name="connsiteY2" fmla="*/ 242665 h 6858069"/>
              <a:gd name="connsiteX3" fmla="*/ 11062931 w 11062931"/>
              <a:gd name="connsiteY3" fmla="*/ 69 h 6858069"/>
              <a:gd name="connsiteX4" fmla="*/ 11062931 w 11062931"/>
              <a:gd name="connsiteY4" fmla="*/ 6858069 h 6858069"/>
              <a:gd name="connsiteX5" fmla="*/ 83475 w 11062931"/>
              <a:gd name="connsiteY5" fmla="*/ 6858069 h 6858069"/>
              <a:gd name="connsiteX6" fmla="*/ 6129712 w 11062931"/>
              <a:gd name="connsiteY6" fmla="*/ 3265783 h 6858069"/>
              <a:gd name="connsiteX0" fmla="*/ 6127930 w 11061149"/>
              <a:gd name="connsiteY0" fmla="*/ 3265783 h 6858069"/>
              <a:gd name="connsiteX1" fmla="*/ 8357946 w 11061149"/>
              <a:gd name="connsiteY1" fmla="*/ 1054428 h 6858069"/>
              <a:gd name="connsiteX2" fmla="*/ 9533603 w 11061149"/>
              <a:gd name="connsiteY2" fmla="*/ 242665 h 6858069"/>
              <a:gd name="connsiteX3" fmla="*/ 11061149 w 11061149"/>
              <a:gd name="connsiteY3" fmla="*/ 69 h 6858069"/>
              <a:gd name="connsiteX4" fmla="*/ 11061149 w 11061149"/>
              <a:gd name="connsiteY4" fmla="*/ 6858069 h 6858069"/>
              <a:gd name="connsiteX5" fmla="*/ 81693 w 11061149"/>
              <a:gd name="connsiteY5" fmla="*/ 6858069 h 6858069"/>
              <a:gd name="connsiteX6" fmla="*/ 6127930 w 11061149"/>
              <a:gd name="connsiteY6" fmla="*/ 3265783 h 6858069"/>
              <a:gd name="connsiteX0" fmla="*/ 6378567 w 11311786"/>
              <a:gd name="connsiteY0" fmla="*/ 3265783 h 6858069"/>
              <a:gd name="connsiteX1" fmla="*/ 8608583 w 11311786"/>
              <a:gd name="connsiteY1" fmla="*/ 1054428 h 6858069"/>
              <a:gd name="connsiteX2" fmla="*/ 9784240 w 11311786"/>
              <a:gd name="connsiteY2" fmla="*/ 242665 h 6858069"/>
              <a:gd name="connsiteX3" fmla="*/ 11311786 w 11311786"/>
              <a:gd name="connsiteY3" fmla="*/ 69 h 6858069"/>
              <a:gd name="connsiteX4" fmla="*/ 11311786 w 11311786"/>
              <a:gd name="connsiteY4" fmla="*/ 6858069 h 6858069"/>
              <a:gd name="connsiteX5" fmla="*/ 332330 w 11311786"/>
              <a:gd name="connsiteY5" fmla="*/ 6858069 h 6858069"/>
              <a:gd name="connsiteX6" fmla="*/ 3161256 w 11311786"/>
              <a:gd name="connsiteY6" fmla="*/ 4981645 h 6858069"/>
              <a:gd name="connsiteX7" fmla="*/ 6378567 w 11311786"/>
              <a:gd name="connsiteY7" fmla="*/ 3265783 h 6858069"/>
              <a:gd name="connsiteX0" fmla="*/ 6277830 w 11211049"/>
              <a:gd name="connsiteY0" fmla="*/ 3265783 h 6858069"/>
              <a:gd name="connsiteX1" fmla="*/ 8507846 w 11211049"/>
              <a:gd name="connsiteY1" fmla="*/ 1054428 h 6858069"/>
              <a:gd name="connsiteX2" fmla="*/ 9683503 w 11211049"/>
              <a:gd name="connsiteY2" fmla="*/ 242665 h 6858069"/>
              <a:gd name="connsiteX3" fmla="*/ 11211049 w 11211049"/>
              <a:gd name="connsiteY3" fmla="*/ 69 h 6858069"/>
              <a:gd name="connsiteX4" fmla="*/ 11211049 w 11211049"/>
              <a:gd name="connsiteY4" fmla="*/ 6858069 h 6858069"/>
              <a:gd name="connsiteX5" fmla="*/ 231593 w 11211049"/>
              <a:gd name="connsiteY5" fmla="*/ 6858069 h 6858069"/>
              <a:gd name="connsiteX6" fmla="*/ 4898844 w 11211049"/>
              <a:gd name="connsiteY6" fmla="*/ 4657795 h 6858069"/>
              <a:gd name="connsiteX7" fmla="*/ 6277830 w 11211049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436784 w 11376353"/>
              <a:gd name="connsiteY0" fmla="*/ 3265783 h 6858069"/>
              <a:gd name="connsiteX1" fmla="*/ 8673150 w 11376353"/>
              <a:gd name="connsiteY1" fmla="*/ 1054428 h 6858069"/>
              <a:gd name="connsiteX2" fmla="*/ 9848807 w 11376353"/>
              <a:gd name="connsiteY2" fmla="*/ 242665 h 6858069"/>
              <a:gd name="connsiteX3" fmla="*/ 11376353 w 11376353"/>
              <a:gd name="connsiteY3" fmla="*/ 69 h 6858069"/>
              <a:gd name="connsiteX4" fmla="*/ 11376353 w 11376353"/>
              <a:gd name="connsiteY4" fmla="*/ 6858069 h 6858069"/>
              <a:gd name="connsiteX5" fmla="*/ 396897 w 11376353"/>
              <a:gd name="connsiteY5" fmla="*/ 6858069 h 6858069"/>
              <a:gd name="connsiteX6" fmla="*/ 2664237 w 11376353"/>
              <a:gd name="connsiteY6" fmla="*/ 5589107 h 6858069"/>
              <a:gd name="connsiteX7" fmla="*/ 5064148 w 11376353"/>
              <a:gd name="connsiteY7" fmla="*/ 4657795 h 6858069"/>
              <a:gd name="connsiteX8" fmla="*/ 6436784 w 11376353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6691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6691 w 11301497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509070 w 11443876"/>
              <a:gd name="connsiteY0" fmla="*/ 3265783 h 6858069"/>
              <a:gd name="connsiteX1" fmla="*/ 8740673 w 11443876"/>
              <a:gd name="connsiteY1" fmla="*/ 1054428 h 6858069"/>
              <a:gd name="connsiteX2" fmla="*/ 9916330 w 11443876"/>
              <a:gd name="connsiteY2" fmla="*/ 242665 h 6858069"/>
              <a:gd name="connsiteX3" fmla="*/ 11443876 w 11443876"/>
              <a:gd name="connsiteY3" fmla="*/ 69 h 6858069"/>
              <a:gd name="connsiteX4" fmla="*/ 11443876 w 11443876"/>
              <a:gd name="connsiteY4" fmla="*/ 6858069 h 6858069"/>
              <a:gd name="connsiteX5" fmla="*/ 464420 w 11443876"/>
              <a:gd name="connsiteY5" fmla="*/ 6858069 h 6858069"/>
              <a:gd name="connsiteX6" fmla="*/ 2199914 w 11443876"/>
              <a:gd name="connsiteY6" fmla="*/ 6736772 h 6858069"/>
              <a:gd name="connsiteX7" fmla="*/ 3674152 w 11443876"/>
              <a:gd name="connsiteY7" fmla="*/ 6092960 h 6858069"/>
              <a:gd name="connsiteX8" fmla="*/ 5131671 w 11443876"/>
              <a:gd name="connsiteY8" fmla="*/ 4657795 h 6858069"/>
              <a:gd name="connsiteX9" fmla="*/ 6509070 w 11443876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0 w 10998200"/>
              <a:gd name="connsiteY4" fmla="*/ 0 h 6870700"/>
              <a:gd name="connsiteX5" fmla="*/ 18744 w 10998200"/>
              <a:gd name="connsiteY5" fmla="*/ 6870700 h 6870700"/>
              <a:gd name="connsiteX6" fmla="*/ 1996834 w 10998200"/>
              <a:gd name="connsiteY6" fmla="*/ 6730742 h 6870700"/>
              <a:gd name="connsiteX7" fmla="*/ 3228476 w 10998200"/>
              <a:gd name="connsiteY7" fmla="*/ 6105591 h 6870700"/>
              <a:gd name="connsiteX8" fmla="*/ 4685995 w 10998200"/>
              <a:gd name="connsiteY8" fmla="*/ 4670426 h 6870700"/>
              <a:gd name="connsiteX9" fmla="*/ 6063394 w 10998200"/>
              <a:gd name="connsiteY9" fmla="*/ 3278414 h 6870700"/>
              <a:gd name="connsiteX0" fmla="*/ 6063394 w 10998200"/>
              <a:gd name="connsiteY0" fmla="*/ 3288573 h 6880859"/>
              <a:gd name="connsiteX1" fmla="*/ 8294997 w 10998200"/>
              <a:gd name="connsiteY1" fmla="*/ 1077218 h 6880859"/>
              <a:gd name="connsiteX2" fmla="*/ 9470654 w 10998200"/>
              <a:gd name="connsiteY2" fmla="*/ 265455 h 6880859"/>
              <a:gd name="connsiteX3" fmla="*/ 10998200 w 10998200"/>
              <a:gd name="connsiteY3" fmla="*/ 22859 h 6880859"/>
              <a:gd name="connsiteX4" fmla="*/ 3805883 w 10998200"/>
              <a:gd name="connsiteY4" fmla="*/ 0 h 6880859"/>
              <a:gd name="connsiteX5" fmla="*/ 0 w 10998200"/>
              <a:gd name="connsiteY5" fmla="*/ 10159 h 6880859"/>
              <a:gd name="connsiteX6" fmla="*/ 18744 w 10998200"/>
              <a:gd name="connsiteY6" fmla="*/ 6880859 h 6880859"/>
              <a:gd name="connsiteX7" fmla="*/ 1996834 w 10998200"/>
              <a:gd name="connsiteY7" fmla="*/ 6740901 h 6880859"/>
              <a:gd name="connsiteX8" fmla="*/ 3228476 w 10998200"/>
              <a:gd name="connsiteY8" fmla="*/ 6115750 h 6880859"/>
              <a:gd name="connsiteX9" fmla="*/ 4685995 w 10998200"/>
              <a:gd name="connsiteY9" fmla="*/ 4680585 h 6880859"/>
              <a:gd name="connsiteX10" fmla="*/ 6063394 w 10998200"/>
              <a:gd name="connsiteY10" fmla="*/ 3288573 h 688085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18744 w 10998200"/>
              <a:gd name="connsiteY6" fmla="*/ 6870700 h 6870700"/>
              <a:gd name="connsiteX7" fmla="*/ 1996834 w 10998200"/>
              <a:gd name="connsiteY7" fmla="*/ 6730742 h 6870700"/>
              <a:gd name="connsiteX8" fmla="*/ 3228476 w 10998200"/>
              <a:gd name="connsiteY8" fmla="*/ 6105591 h 6870700"/>
              <a:gd name="connsiteX9" fmla="*/ 4685995 w 10998200"/>
              <a:gd name="connsiteY9" fmla="*/ 4670426 h 6870700"/>
              <a:gd name="connsiteX10" fmla="*/ 6063394 w 10998200"/>
              <a:gd name="connsiteY10" fmla="*/ 3278414 h 6870700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3503 w 10998200"/>
              <a:gd name="connsiteY6" fmla="*/ 2573021 h 6870700"/>
              <a:gd name="connsiteX7" fmla="*/ 18744 w 10998200"/>
              <a:gd name="connsiteY7" fmla="*/ 6870700 h 6870700"/>
              <a:gd name="connsiteX8" fmla="*/ 1996834 w 10998200"/>
              <a:gd name="connsiteY8" fmla="*/ 6730742 h 6870700"/>
              <a:gd name="connsiteX9" fmla="*/ 3228476 w 10998200"/>
              <a:gd name="connsiteY9" fmla="*/ 6105591 h 6870700"/>
              <a:gd name="connsiteX10" fmla="*/ 4685995 w 10998200"/>
              <a:gd name="connsiteY10" fmla="*/ 4670426 h 6870700"/>
              <a:gd name="connsiteX11" fmla="*/ 6063394 w 10998200"/>
              <a:gd name="connsiteY11" fmla="*/ 3278414 h 6870700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429001 w 10994698"/>
              <a:gd name="connsiteY5" fmla="*/ 40393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6686 h 6858972"/>
              <a:gd name="connsiteX1" fmla="*/ 8291495 w 10994698"/>
              <a:gd name="connsiteY1" fmla="*/ 1055331 h 6858972"/>
              <a:gd name="connsiteX2" fmla="*/ 9467152 w 10994698"/>
              <a:gd name="connsiteY2" fmla="*/ 243568 h 6858972"/>
              <a:gd name="connsiteX3" fmla="*/ 10994698 w 10994698"/>
              <a:gd name="connsiteY3" fmla="*/ 972 h 6858972"/>
              <a:gd name="connsiteX4" fmla="*/ 4008121 w 10994698"/>
              <a:gd name="connsiteY4" fmla="*/ 973 h 6858972"/>
              <a:gd name="connsiteX5" fmla="*/ 3147061 w 10994698"/>
              <a:gd name="connsiteY5" fmla="*/ 374353 h 6858972"/>
              <a:gd name="connsiteX6" fmla="*/ 1855778 w 10994698"/>
              <a:gd name="connsiteY6" fmla="*/ 1618952 h 6858972"/>
              <a:gd name="connsiteX7" fmla="*/ 1 w 10994698"/>
              <a:gd name="connsiteY7" fmla="*/ 2561293 h 6858972"/>
              <a:gd name="connsiteX8" fmla="*/ 15242 w 10994698"/>
              <a:gd name="connsiteY8" fmla="*/ 6858972 h 6858972"/>
              <a:gd name="connsiteX9" fmla="*/ 1993332 w 10994698"/>
              <a:gd name="connsiteY9" fmla="*/ 6719014 h 6858972"/>
              <a:gd name="connsiteX10" fmla="*/ 3224974 w 10994698"/>
              <a:gd name="connsiteY10" fmla="*/ 6093863 h 6858972"/>
              <a:gd name="connsiteX11" fmla="*/ 4682493 w 10994698"/>
              <a:gd name="connsiteY11" fmla="*/ 4658698 h 6858972"/>
              <a:gd name="connsiteX12" fmla="*/ 6059892 w 10994698"/>
              <a:gd name="connsiteY12" fmla="*/ 3266686 h 6858972"/>
              <a:gd name="connsiteX0" fmla="*/ 6059892 w 10994698"/>
              <a:gd name="connsiteY0" fmla="*/ 3266897 h 6859183"/>
              <a:gd name="connsiteX1" fmla="*/ 8291495 w 10994698"/>
              <a:gd name="connsiteY1" fmla="*/ 1055542 h 6859183"/>
              <a:gd name="connsiteX2" fmla="*/ 9467152 w 10994698"/>
              <a:gd name="connsiteY2" fmla="*/ 243779 h 6859183"/>
              <a:gd name="connsiteX3" fmla="*/ 10994698 w 10994698"/>
              <a:gd name="connsiteY3" fmla="*/ 1183 h 6859183"/>
              <a:gd name="connsiteX4" fmla="*/ 4008121 w 10994698"/>
              <a:gd name="connsiteY4" fmla="*/ 1184 h 6859183"/>
              <a:gd name="connsiteX5" fmla="*/ 3147061 w 10994698"/>
              <a:gd name="connsiteY5" fmla="*/ 336464 h 6859183"/>
              <a:gd name="connsiteX6" fmla="*/ 1855778 w 10994698"/>
              <a:gd name="connsiteY6" fmla="*/ 1619163 h 6859183"/>
              <a:gd name="connsiteX7" fmla="*/ 1 w 10994698"/>
              <a:gd name="connsiteY7" fmla="*/ 2561504 h 6859183"/>
              <a:gd name="connsiteX8" fmla="*/ 15242 w 10994698"/>
              <a:gd name="connsiteY8" fmla="*/ 6859183 h 6859183"/>
              <a:gd name="connsiteX9" fmla="*/ 1993332 w 10994698"/>
              <a:gd name="connsiteY9" fmla="*/ 6719225 h 6859183"/>
              <a:gd name="connsiteX10" fmla="*/ 3224974 w 10994698"/>
              <a:gd name="connsiteY10" fmla="*/ 6094074 h 6859183"/>
              <a:gd name="connsiteX11" fmla="*/ 4682493 w 10994698"/>
              <a:gd name="connsiteY11" fmla="*/ 4658909 h 6859183"/>
              <a:gd name="connsiteX12" fmla="*/ 6059892 w 10994698"/>
              <a:gd name="connsiteY12" fmla="*/ 3266897 h 6859183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306 h 6858592"/>
              <a:gd name="connsiteX1" fmla="*/ 8291495 w 10994698"/>
              <a:gd name="connsiteY1" fmla="*/ 1054951 h 6858592"/>
              <a:gd name="connsiteX2" fmla="*/ 9467152 w 10994698"/>
              <a:gd name="connsiteY2" fmla="*/ 243188 h 6858592"/>
              <a:gd name="connsiteX3" fmla="*/ 10994698 w 10994698"/>
              <a:gd name="connsiteY3" fmla="*/ 592 h 6858592"/>
              <a:gd name="connsiteX4" fmla="*/ 4008121 w 10994698"/>
              <a:gd name="connsiteY4" fmla="*/ 593 h 6858592"/>
              <a:gd name="connsiteX5" fmla="*/ 3116581 w 10994698"/>
              <a:gd name="connsiteY5" fmla="*/ 389213 h 6858592"/>
              <a:gd name="connsiteX6" fmla="*/ 1855778 w 10994698"/>
              <a:gd name="connsiteY6" fmla="*/ 1618572 h 6858592"/>
              <a:gd name="connsiteX7" fmla="*/ 1 w 10994698"/>
              <a:gd name="connsiteY7" fmla="*/ 2560913 h 6858592"/>
              <a:gd name="connsiteX8" fmla="*/ 15242 w 10994698"/>
              <a:gd name="connsiteY8" fmla="*/ 6858592 h 6858592"/>
              <a:gd name="connsiteX9" fmla="*/ 1993332 w 10994698"/>
              <a:gd name="connsiteY9" fmla="*/ 6718634 h 6858592"/>
              <a:gd name="connsiteX10" fmla="*/ 3224974 w 10994698"/>
              <a:gd name="connsiteY10" fmla="*/ 6093483 h 6858592"/>
              <a:gd name="connsiteX11" fmla="*/ 4682493 w 10994698"/>
              <a:gd name="connsiteY11" fmla="*/ 4658318 h 6858592"/>
              <a:gd name="connsiteX12" fmla="*/ 6059892 w 10994698"/>
              <a:gd name="connsiteY12" fmla="*/ 3266306 h 6858592"/>
              <a:gd name="connsiteX0" fmla="*/ 6059892 w 10994698"/>
              <a:gd name="connsiteY0" fmla="*/ 3266624 h 6858910"/>
              <a:gd name="connsiteX1" fmla="*/ 8291495 w 10994698"/>
              <a:gd name="connsiteY1" fmla="*/ 1055269 h 6858910"/>
              <a:gd name="connsiteX2" fmla="*/ 9467152 w 10994698"/>
              <a:gd name="connsiteY2" fmla="*/ 243506 h 6858910"/>
              <a:gd name="connsiteX3" fmla="*/ 10994698 w 10994698"/>
              <a:gd name="connsiteY3" fmla="*/ 910 h 6858910"/>
              <a:gd name="connsiteX4" fmla="*/ 4008121 w 10994698"/>
              <a:gd name="connsiteY4" fmla="*/ 911 h 6858910"/>
              <a:gd name="connsiteX5" fmla="*/ 3116581 w 10994698"/>
              <a:gd name="connsiteY5" fmla="*/ 389531 h 6858910"/>
              <a:gd name="connsiteX6" fmla="*/ 1855778 w 10994698"/>
              <a:gd name="connsiteY6" fmla="*/ 1618890 h 6858910"/>
              <a:gd name="connsiteX7" fmla="*/ 1 w 10994698"/>
              <a:gd name="connsiteY7" fmla="*/ 2561231 h 6858910"/>
              <a:gd name="connsiteX8" fmla="*/ 15242 w 10994698"/>
              <a:gd name="connsiteY8" fmla="*/ 6858910 h 6858910"/>
              <a:gd name="connsiteX9" fmla="*/ 1993332 w 10994698"/>
              <a:gd name="connsiteY9" fmla="*/ 6718952 h 6858910"/>
              <a:gd name="connsiteX10" fmla="*/ 3224974 w 10994698"/>
              <a:gd name="connsiteY10" fmla="*/ 6093801 h 6858910"/>
              <a:gd name="connsiteX11" fmla="*/ 4682493 w 10994698"/>
              <a:gd name="connsiteY11" fmla="*/ 4658636 h 6858910"/>
              <a:gd name="connsiteX12" fmla="*/ 6059892 w 10994698"/>
              <a:gd name="connsiteY12" fmla="*/ 3266624 h 6858910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457200 w 10994697"/>
              <a:gd name="connsiteY7" fmla="*/ 211908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77326 w 10989934"/>
              <a:gd name="connsiteY7" fmla="*/ 2048595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25571 w 10981042"/>
              <a:gd name="connsiteY7" fmla="*/ 2072408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348 h 6858634"/>
              <a:gd name="connsiteX1" fmla="*/ 8277839 w 10981042"/>
              <a:gd name="connsiteY1" fmla="*/ 1054993 h 6858634"/>
              <a:gd name="connsiteX2" fmla="*/ 9453496 w 10981042"/>
              <a:gd name="connsiteY2" fmla="*/ 243230 h 6858634"/>
              <a:gd name="connsiteX3" fmla="*/ 10981042 w 10981042"/>
              <a:gd name="connsiteY3" fmla="*/ 634 h 6858634"/>
              <a:gd name="connsiteX4" fmla="*/ 3994465 w 10981042"/>
              <a:gd name="connsiteY4" fmla="*/ 635 h 6858634"/>
              <a:gd name="connsiteX5" fmla="*/ 3096575 w 10981042"/>
              <a:gd name="connsiteY5" fmla="*/ 427355 h 6858634"/>
              <a:gd name="connsiteX6" fmla="*/ 1840852 w 10981042"/>
              <a:gd name="connsiteY6" fmla="*/ 1658619 h 6858634"/>
              <a:gd name="connsiteX7" fmla="*/ 1401758 w 10981042"/>
              <a:gd name="connsiteY7" fmla="*/ 2096135 h 6858634"/>
              <a:gd name="connsiteX8" fmla="*/ 763585 w 10981042"/>
              <a:gd name="connsiteY8" fmla="*/ 2522855 h 6858634"/>
              <a:gd name="connsiteX9" fmla="*/ 285747 w 10981042"/>
              <a:gd name="connsiteY9" fmla="*/ 2575560 h 6858634"/>
              <a:gd name="connsiteX10" fmla="*/ 633 w 10981042"/>
              <a:gd name="connsiteY10" fmla="*/ 2565717 h 6858634"/>
              <a:gd name="connsiteX11" fmla="*/ 1586 w 10981042"/>
              <a:gd name="connsiteY11" fmla="*/ 6858634 h 6858634"/>
              <a:gd name="connsiteX12" fmla="*/ 1979676 w 10981042"/>
              <a:gd name="connsiteY12" fmla="*/ 6718676 h 6858634"/>
              <a:gd name="connsiteX13" fmla="*/ 3211318 w 10981042"/>
              <a:gd name="connsiteY13" fmla="*/ 6093525 h 6858634"/>
              <a:gd name="connsiteX14" fmla="*/ 4668837 w 10981042"/>
              <a:gd name="connsiteY14" fmla="*/ 4658360 h 6858634"/>
              <a:gd name="connsiteX15" fmla="*/ 6046236 w 10981042"/>
              <a:gd name="connsiteY15" fmla="*/ 3266348 h 6858634"/>
              <a:gd name="connsiteX0" fmla="*/ 6046236 w 10981042"/>
              <a:gd name="connsiteY0" fmla="*/ 3266401 h 6858687"/>
              <a:gd name="connsiteX1" fmla="*/ 8277839 w 10981042"/>
              <a:gd name="connsiteY1" fmla="*/ 1055046 h 6858687"/>
              <a:gd name="connsiteX2" fmla="*/ 9453496 w 10981042"/>
              <a:gd name="connsiteY2" fmla="*/ 243283 h 6858687"/>
              <a:gd name="connsiteX3" fmla="*/ 10981042 w 10981042"/>
              <a:gd name="connsiteY3" fmla="*/ 687 h 6858687"/>
              <a:gd name="connsiteX4" fmla="*/ 3994465 w 10981042"/>
              <a:gd name="connsiteY4" fmla="*/ 688 h 6858687"/>
              <a:gd name="connsiteX5" fmla="*/ 3096575 w 10981042"/>
              <a:gd name="connsiteY5" fmla="*/ 427408 h 6858687"/>
              <a:gd name="connsiteX6" fmla="*/ 1840852 w 10981042"/>
              <a:gd name="connsiteY6" fmla="*/ 1658672 h 6858687"/>
              <a:gd name="connsiteX7" fmla="*/ 1401758 w 10981042"/>
              <a:gd name="connsiteY7" fmla="*/ 2096188 h 6858687"/>
              <a:gd name="connsiteX8" fmla="*/ 763585 w 10981042"/>
              <a:gd name="connsiteY8" fmla="*/ 2522908 h 6858687"/>
              <a:gd name="connsiteX9" fmla="*/ 285747 w 10981042"/>
              <a:gd name="connsiteY9" fmla="*/ 2575613 h 6858687"/>
              <a:gd name="connsiteX10" fmla="*/ 633 w 10981042"/>
              <a:gd name="connsiteY10" fmla="*/ 2565770 h 6858687"/>
              <a:gd name="connsiteX11" fmla="*/ 1586 w 10981042"/>
              <a:gd name="connsiteY11" fmla="*/ 6858687 h 6858687"/>
              <a:gd name="connsiteX12" fmla="*/ 1979676 w 10981042"/>
              <a:gd name="connsiteY12" fmla="*/ 6718729 h 6858687"/>
              <a:gd name="connsiteX13" fmla="*/ 3211318 w 10981042"/>
              <a:gd name="connsiteY13" fmla="*/ 6093578 h 6858687"/>
              <a:gd name="connsiteX14" fmla="*/ 4668837 w 10981042"/>
              <a:gd name="connsiteY14" fmla="*/ 4658413 h 6858687"/>
              <a:gd name="connsiteX15" fmla="*/ 6046236 w 10981042"/>
              <a:gd name="connsiteY15" fmla="*/ 3266401 h 6858687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01758 w 10981042"/>
              <a:gd name="connsiteY7" fmla="*/ 209557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20808 w 10981042"/>
              <a:gd name="connsiteY7" fmla="*/ 208922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105210 w 10989677"/>
              <a:gd name="connsiteY5" fmla="*/ 426790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6740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60534"/>
              <a:gd name="connsiteX1" fmla="*/ 8286474 w 10989677"/>
              <a:gd name="connsiteY1" fmla="*/ 1054428 h 6860534"/>
              <a:gd name="connsiteX2" fmla="*/ 9462131 w 10989677"/>
              <a:gd name="connsiteY2" fmla="*/ 242665 h 6860534"/>
              <a:gd name="connsiteX3" fmla="*/ 10989677 w 10989677"/>
              <a:gd name="connsiteY3" fmla="*/ 69 h 6860534"/>
              <a:gd name="connsiteX4" fmla="*/ 4003100 w 10989677"/>
              <a:gd name="connsiteY4" fmla="*/ 70 h 6860534"/>
              <a:gd name="connsiteX5" fmla="*/ 3434458 w 10989677"/>
              <a:gd name="connsiteY5" fmla="*/ 146121 h 6860534"/>
              <a:gd name="connsiteX6" fmla="*/ 3086160 w 10989677"/>
              <a:gd name="connsiteY6" fmla="*/ 431553 h 6860534"/>
              <a:gd name="connsiteX7" fmla="*/ 1849487 w 10989677"/>
              <a:gd name="connsiteY7" fmla="*/ 1658054 h 6860534"/>
              <a:gd name="connsiteX8" fmla="*/ 1426268 w 10989677"/>
              <a:gd name="connsiteY8" fmla="*/ 2082870 h 6860534"/>
              <a:gd name="connsiteX9" fmla="*/ 772220 w 10989677"/>
              <a:gd name="connsiteY9" fmla="*/ 2522290 h 6860534"/>
              <a:gd name="connsiteX10" fmla="*/ 297557 w 10989677"/>
              <a:gd name="connsiteY10" fmla="*/ 2568645 h 6860534"/>
              <a:gd name="connsiteX11" fmla="*/ 9268 w 10989677"/>
              <a:gd name="connsiteY11" fmla="*/ 2566740 h 6860534"/>
              <a:gd name="connsiteX12" fmla="*/ 890 w 10989677"/>
              <a:gd name="connsiteY12" fmla="*/ 6858069 h 6860534"/>
              <a:gd name="connsiteX13" fmla="*/ 1988311 w 10989677"/>
              <a:gd name="connsiteY13" fmla="*/ 6718111 h 6860534"/>
              <a:gd name="connsiteX14" fmla="*/ 3219953 w 10989677"/>
              <a:gd name="connsiteY14" fmla="*/ 6092960 h 6860534"/>
              <a:gd name="connsiteX15" fmla="*/ 4677472 w 10989677"/>
              <a:gd name="connsiteY15" fmla="*/ 4657795 h 6860534"/>
              <a:gd name="connsiteX16" fmla="*/ 6054871 w 10989677"/>
              <a:gd name="connsiteY16" fmla="*/ 3265783 h 6860534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6160 w 10989677"/>
              <a:gd name="connsiteY6" fmla="*/ 431553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74939 w 10989677"/>
              <a:gd name="connsiteY5" fmla="*/ 12469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89677" h="6867222">
                <a:moveTo>
                  <a:pt x="6054871" y="3265783"/>
                </a:moveTo>
                <a:cubicBezTo>
                  <a:pt x="6656371" y="2665222"/>
                  <a:pt x="7496612" y="1818631"/>
                  <a:pt x="8286474" y="1054428"/>
                </a:cubicBezTo>
                <a:cubicBezTo>
                  <a:pt x="8602004" y="741386"/>
                  <a:pt x="8798237" y="525072"/>
                  <a:pt x="9462131" y="242665"/>
                </a:cubicBezTo>
                <a:cubicBezTo>
                  <a:pt x="9866945" y="89799"/>
                  <a:pt x="10171051" y="-2885"/>
                  <a:pt x="10989677" y="69"/>
                </a:cubicBezTo>
                <a:lnTo>
                  <a:pt x="4003100" y="70"/>
                </a:lnTo>
                <a:cubicBezTo>
                  <a:pt x="3660679" y="25469"/>
                  <a:pt x="3598393" y="82146"/>
                  <a:pt x="3458270" y="131835"/>
                </a:cubicBezTo>
                <a:cubicBezTo>
                  <a:pt x="3270522" y="254549"/>
                  <a:pt x="3264596" y="254441"/>
                  <a:pt x="3033772" y="476797"/>
                </a:cubicBezTo>
                <a:cubicBezTo>
                  <a:pt x="2564399" y="929340"/>
                  <a:pt x="2134602" y="1395164"/>
                  <a:pt x="1849487" y="1658054"/>
                </a:cubicBezTo>
                <a:cubicBezTo>
                  <a:pt x="1577072" y="1934597"/>
                  <a:pt x="1567713" y="1938831"/>
                  <a:pt x="1426268" y="2082870"/>
                </a:cubicBezTo>
                <a:cubicBezTo>
                  <a:pt x="1167349" y="2339621"/>
                  <a:pt x="1066066" y="2417039"/>
                  <a:pt x="772220" y="2522290"/>
                </a:cubicBezTo>
                <a:cubicBezTo>
                  <a:pt x="500758" y="2584996"/>
                  <a:pt x="426303" y="2571026"/>
                  <a:pt x="297557" y="2568645"/>
                </a:cubicBezTo>
                <a:cubicBezTo>
                  <a:pt x="168811" y="2575789"/>
                  <a:pt x="156112" y="2565153"/>
                  <a:pt x="9268" y="2566740"/>
                </a:cubicBezTo>
                <a:cubicBezTo>
                  <a:pt x="14348" y="3999300"/>
                  <a:pt x="-4190" y="5425509"/>
                  <a:pt x="890" y="6858069"/>
                </a:cubicBezTo>
                <a:cubicBezTo>
                  <a:pt x="1057303" y="6887927"/>
                  <a:pt x="1453356" y="6845629"/>
                  <a:pt x="1988311" y="6718111"/>
                </a:cubicBezTo>
                <a:cubicBezTo>
                  <a:pt x="2569919" y="6543940"/>
                  <a:pt x="2731327" y="6439456"/>
                  <a:pt x="3219953" y="6092960"/>
                </a:cubicBezTo>
                <a:cubicBezTo>
                  <a:pt x="3515648" y="5857071"/>
                  <a:pt x="3984760" y="5319394"/>
                  <a:pt x="4677472" y="4657795"/>
                </a:cubicBezTo>
                <a:cubicBezTo>
                  <a:pt x="4885078" y="4459131"/>
                  <a:pt x="5453371" y="3866344"/>
                  <a:pt x="6054871" y="3265783"/>
                </a:cubicBezTo>
                <a:close/>
              </a:path>
            </a:pathLst>
          </a:custGeom>
        </p:spPr>
        <p:txBody>
          <a:bodyPr lIns="0" rIns="5904000" anchor="ctr" anchorCtr="0"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t-LT"/>
              <a:t>Change picture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0429" y="2256170"/>
            <a:ext cx="4285796" cy="1220455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Chapter divider title</a:t>
            </a:r>
            <a:endParaRPr lang="lt-L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419975" y="3623176"/>
            <a:ext cx="4286250" cy="1291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/>
              <a:t>Chapter contents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8469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divider |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-9525" y="0"/>
            <a:ext cx="4076700" cy="2605088"/>
          </a:xfrm>
          <a:custGeom>
            <a:avLst/>
            <a:gdLst>
              <a:gd name="T0" fmla="*/ 165 w 1694"/>
              <a:gd name="T1" fmla="*/ 0 h 1081"/>
              <a:gd name="T2" fmla="*/ 0 w 1694"/>
              <a:gd name="T3" fmla="*/ 0 h 1081"/>
              <a:gd name="T4" fmla="*/ 0 w 1694"/>
              <a:gd name="T5" fmla="*/ 1081 h 1081"/>
              <a:gd name="T6" fmla="*/ 165 w 1694"/>
              <a:gd name="T7" fmla="*/ 1081 h 1081"/>
              <a:gd name="T8" fmla="*/ 547 w 1694"/>
              <a:gd name="T9" fmla="*/ 923 h 1081"/>
              <a:gd name="T10" fmla="*/ 1312 w 1694"/>
              <a:gd name="T11" fmla="*/ 158 h 1081"/>
              <a:gd name="T12" fmla="*/ 1694 w 1694"/>
              <a:gd name="T13" fmla="*/ 0 h 1081"/>
              <a:gd name="T14" fmla="*/ 165 w 1694"/>
              <a:gd name="T1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94" h="1081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0429" y="2256170"/>
            <a:ext cx="4285796" cy="1220455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Chapter divider title</a:t>
            </a:r>
            <a:endParaRPr lang="lt-LT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6527" y="736547"/>
            <a:ext cx="1466547" cy="903700"/>
          </a:xfrm>
        </p:spPr>
        <p:txBody>
          <a:bodyPr lIns="36000" tIns="36000" rIns="36000" bIns="36000" anchor="ctr" anchorCtr="0">
            <a:spAutoFit/>
          </a:bodyPr>
          <a:lstStyle>
            <a:lvl1pPr algn="ctr">
              <a:spcBef>
                <a:spcPts val="0"/>
              </a:spcBef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  <a:endParaRPr lang="lt-LT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0220" y="-69"/>
            <a:ext cx="10989677" cy="6867222"/>
          </a:xfrm>
          <a:custGeom>
            <a:avLst/>
            <a:gdLst>
              <a:gd name="connsiteX0" fmla="*/ 0 w 10979456"/>
              <a:gd name="connsiteY0" fmla="*/ 0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0 w 10979456"/>
              <a:gd name="connsiteY4" fmla="*/ 0 h 6858000"/>
              <a:gd name="connsiteX0" fmla="*/ 6046237 w 10979456"/>
              <a:gd name="connsiteY0" fmla="*/ 3265714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6046237 w 10979456"/>
              <a:gd name="connsiteY4" fmla="*/ 3265714 h 6858000"/>
              <a:gd name="connsiteX0" fmla="*/ 6046237 w 10979456"/>
              <a:gd name="connsiteY0" fmla="*/ 3265714 h 6858000"/>
              <a:gd name="connsiteX1" fmla="*/ 8920065 w 10979456"/>
              <a:gd name="connsiteY1" fmla="*/ 135293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705773 h 7298059"/>
              <a:gd name="connsiteX1" fmla="*/ 8276253 w 10979456"/>
              <a:gd name="connsiteY1" fmla="*/ 1494418 h 7298059"/>
              <a:gd name="connsiteX2" fmla="*/ 9722498 w 10979456"/>
              <a:gd name="connsiteY2" fmla="*/ 775961 h 7298059"/>
              <a:gd name="connsiteX3" fmla="*/ 10979456 w 10979456"/>
              <a:gd name="connsiteY3" fmla="*/ 440059 h 7298059"/>
              <a:gd name="connsiteX4" fmla="*/ 10979456 w 10979456"/>
              <a:gd name="connsiteY4" fmla="*/ 7298059 h 7298059"/>
              <a:gd name="connsiteX5" fmla="*/ 0 w 10979456"/>
              <a:gd name="connsiteY5" fmla="*/ 7298059 h 7298059"/>
              <a:gd name="connsiteX6" fmla="*/ 6046237 w 10979456"/>
              <a:gd name="connsiteY6" fmla="*/ 3705773 h 7298059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9451910 w 10979456"/>
              <a:gd name="connsiteY2" fmla="*/ 242596 h 6858000"/>
              <a:gd name="connsiteX3" fmla="*/ 10979456 w 10979456"/>
              <a:gd name="connsiteY3" fmla="*/ 0 h 6858000"/>
              <a:gd name="connsiteX4" fmla="*/ 10979456 w 10979456"/>
              <a:gd name="connsiteY4" fmla="*/ 6858000 h 6858000"/>
              <a:gd name="connsiteX5" fmla="*/ 0 w 10979456"/>
              <a:gd name="connsiteY5" fmla="*/ 6858000 h 6858000"/>
              <a:gd name="connsiteX6" fmla="*/ 6046237 w 10979456"/>
              <a:gd name="connsiteY6" fmla="*/ 3265714 h 6858000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129712 w 11062931"/>
              <a:gd name="connsiteY0" fmla="*/ 3265783 h 6858069"/>
              <a:gd name="connsiteX1" fmla="*/ 8359728 w 11062931"/>
              <a:gd name="connsiteY1" fmla="*/ 1054428 h 6858069"/>
              <a:gd name="connsiteX2" fmla="*/ 9535385 w 11062931"/>
              <a:gd name="connsiteY2" fmla="*/ 242665 h 6858069"/>
              <a:gd name="connsiteX3" fmla="*/ 11062931 w 11062931"/>
              <a:gd name="connsiteY3" fmla="*/ 69 h 6858069"/>
              <a:gd name="connsiteX4" fmla="*/ 11062931 w 11062931"/>
              <a:gd name="connsiteY4" fmla="*/ 6858069 h 6858069"/>
              <a:gd name="connsiteX5" fmla="*/ 83475 w 11062931"/>
              <a:gd name="connsiteY5" fmla="*/ 6858069 h 6858069"/>
              <a:gd name="connsiteX6" fmla="*/ 6129712 w 11062931"/>
              <a:gd name="connsiteY6" fmla="*/ 3265783 h 6858069"/>
              <a:gd name="connsiteX0" fmla="*/ 6127930 w 11061149"/>
              <a:gd name="connsiteY0" fmla="*/ 3265783 h 6858069"/>
              <a:gd name="connsiteX1" fmla="*/ 8357946 w 11061149"/>
              <a:gd name="connsiteY1" fmla="*/ 1054428 h 6858069"/>
              <a:gd name="connsiteX2" fmla="*/ 9533603 w 11061149"/>
              <a:gd name="connsiteY2" fmla="*/ 242665 h 6858069"/>
              <a:gd name="connsiteX3" fmla="*/ 11061149 w 11061149"/>
              <a:gd name="connsiteY3" fmla="*/ 69 h 6858069"/>
              <a:gd name="connsiteX4" fmla="*/ 11061149 w 11061149"/>
              <a:gd name="connsiteY4" fmla="*/ 6858069 h 6858069"/>
              <a:gd name="connsiteX5" fmla="*/ 81693 w 11061149"/>
              <a:gd name="connsiteY5" fmla="*/ 6858069 h 6858069"/>
              <a:gd name="connsiteX6" fmla="*/ 6127930 w 11061149"/>
              <a:gd name="connsiteY6" fmla="*/ 3265783 h 6858069"/>
              <a:gd name="connsiteX0" fmla="*/ 6378567 w 11311786"/>
              <a:gd name="connsiteY0" fmla="*/ 3265783 h 6858069"/>
              <a:gd name="connsiteX1" fmla="*/ 8608583 w 11311786"/>
              <a:gd name="connsiteY1" fmla="*/ 1054428 h 6858069"/>
              <a:gd name="connsiteX2" fmla="*/ 9784240 w 11311786"/>
              <a:gd name="connsiteY2" fmla="*/ 242665 h 6858069"/>
              <a:gd name="connsiteX3" fmla="*/ 11311786 w 11311786"/>
              <a:gd name="connsiteY3" fmla="*/ 69 h 6858069"/>
              <a:gd name="connsiteX4" fmla="*/ 11311786 w 11311786"/>
              <a:gd name="connsiteY4" fmla="*/ 6858069 h 6858069"/>
              <a:gd name="connsiteX5" fmla="*/ 332330 w 11311786"/>
              <a:gd name="connsiteY5" fmla="*/ 6858069 h 6858069"/>
              <a:gd name="connsiteX6" fmla="*/ 3161256 w 11311786"/>
              <a:gd name="connsiteY6" fmla="*/ 4981645 h 6858069"/>
              <a:gd name="connsiteX7" fmla="*/ 6378567 w 11311786"/>
              <a:gd name="connsiteY7" fmla="*/ 3265783 h 6858069"/>
              <a:gd name="connsiteX0" fmla="*/ 6277830 w 11211049"/>
              <a:gd name="connsiteY0" fmla="*/ 3265783 h 6858069"/>
              <a:gd name="connsiteX1" fmla="*/ 8507846 w 11211049"/>
              <a:gd name="connsiteY1" fmla="*/ 1054428 h 6858069"/>
              <a:gd name="connsiteX2" fmla="*/ 9683503 w 11211049"/>
              <a:gd name="connsiteY2" fmla="*/ 242665 h 6858069"/>
              <a:gd name="connsiteX3" fmla="*/ 11211049 w 11211049"/>
              <a:gd name="connsiteY3" fmla="*/ 69 h 6858069"/>
              <a:gd name="connsiteX4" fmla="*/ 11211049 w 11211049"/>
              <a:gd name="connsiteY4" fmla="*/ 6858069 h 6858069"/>
              <a:gd name="connsiteX5" fmla="*/ 231593 w 11211049"/>
              <a:gd name="connsiteY5" fmla="*/ 6858069 h 6858069"/>
              <a:gd name="connsiteX6" fmla="*/ 4898844 w 11211049"/>
              <a:gd name="connsiteY6" fmla="*/ 4657795 h 6858069"/>
              <a:gd name="connsiteX7" fmla="*/ 6277830 w 11211049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436784 w 11376353"/>
              <a:gd name="connsiteY0" fmla="*/ 3265783 h 6858069"/>
              <a:gd name="connsiteX1" fmla="*/ 8673150 w 11376353"/>
              <a:gd name="connsiteY1" fmla="*/ 1054428 h 6858069"/>
              <a:gd name="connsiteX2" fmla="*/ 9848807 w 11376353"/>
              <a:gd name="connsiteY2" fmla="*/ 242665 h 6858069"/>
              <a:gd name="connsiteX3" fmla="*/ 11376353 w 11376353"/>
              <a:gd name="connsiteY3" fmla="*/ 69 h 6858069"/>
              <a:gd name="connsiteX4" fmla="*/ 11376353 w 11376353"/>
              <a:gd name="connsiteY4" fmla="*/ 6858069 h 6858069"/>
              <a:gd name="connsiteX5" fmla="*/ 396897 w 11376353"/>
              <a:gd name="connsiteY5" fmla="*/ 6858069 h 6858069"/>
              <a:gd name="connsiteX6" fmla="*/ 2664237 w 11376353"/>
              <a:gd name="connsiteY6" fmla="*/ 5589107 h 6858069"/>
              <a:gd name="connsiteX7" fmla="*/ 5064148 w 11376353"/>
              <a:gd name="connsiteY7" fmla="*/ 4657795 h 6858069"/>
              <a:gd name="connsiteX8" fmla="*/ 6436784 w 11376353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6691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6691 w 11301497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509070 w 11443876"/>
              <a:gd name="connsiteY0" fmla="*/ 3265783 h 6858069"/>
              <a:gd name="connsiteX1" fmla="*/ 8740673 w 11443876"/>
              <a:gd name="connsiteY1" fmla="*/ 1054428 h 6858069"/>
              <a:gd name="connsiteX2" fmla="*/ 9916330 w 11443876"/>
              <a:gd name="connsiteY2" fmla="*/ 242665 h 6858069"/>
              <a:gd name="connsiteX3" fmla="*/ 11443876 w 11443876"/>
              <a:gd name="connsiteY3" fmla="*/ 69 h 6858069"/>
              <a:gd name="connsiteX4" fmla="*/ 11443876 w 11443876"/>
              <a:gd name="connsiteY4" fmla="*/ 6858069 h 6858069"/>
              <a:gd name="connsiteX5" fmla="*/ 464420 w 11443876"/>
              <a:gd name="connsiteY5" fmla="*/ 6858069 h 6858069"/>
              <a:gd name="connsiteX6" fmla="*/ 2199914 w 11443876"/>
              <a:gd name="connsiteY6" fmla="*/ 6736772 h 6858069"/>
              <a:gd name="connsiteX7" fmla="*/ 3674152 w 11443876"/>
              <a:gd name="connsiteY7" fmla="*/ 6092960 h 6858069"/>
              <a:gd name="connsiteX8" fmla="*/ 5131671 w 11443876"/>
              <a:gd name="connsiteY8" fmla="*/ 4657795 h 6858069"/>
              <a:gd name="connsiteX9" fmla="*/ 6509070 w 11443876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0 w 10998200"/>
              <a:gd name="connsiteY4" fmla="*/ 0 h 6870700"/>
              <a:gd name="connsiteX5" fmla="*/ 18744 w 10998200"/>
              <a:gd name="connsiteY5" fmla="*/ 6870700 h 6870700"/>
              <a:gd name="connsiteX6" fmla="*/ 1996834 w 10998200"/>
              <a:gd name="connsiteY6" fmla="*/ 6730742 h 6870700"/>
              <a:gd name="connsiteX7" fmla="*/ 3228476 w 10998200"/>
              <a:gd name="connsiteY7" fmla="*/ 6105591 h 6870700"/>
              <a:gd name="connsiteX8" fmla="*/ 4685995 w 10998200"/>
              <a:gd name="connsiteY8" fmla="*/ 4670426 h 6870700"/>
              <a:gd name="connsiteX9" fmla="*/ 6063394 w 10998200"/>
              <a:gd name="connsiteY9" fmla="*/ 3278414 h 6870700"/>
              <a:gd name="connsiteX0" fmla="*/ 6063394 w 10998200"/>
              <a:gd name="connsiteY0" fmla="*/ 3288573 h 6880859"/>
              <a:gd name="connsiteX1" fmla="*/ 8294997 w 10998200"/>
              <a:gd name="connsiteY1" fmla="*/ 1077218 h 6880859"/>
              <a:gd name="connsiteX2" fmla="*/ 9470654 w 10998200"/>
              <a:gd name="connsiteY2" fmla="*/ 265455 h 6880859"/>
              <a:gd name="connsiteX3" fmla="*/ 10998200 w 10998200"/>
              <a:gd name="connsiteY3" fmla="*/ 22859 h 6880859"/>
              <a:gd name="connsiteX4" fmla="*/ 3805883 w 10998200"/>
              <a:gd name="connsiteY4" fmla="*/ 0 h 6880859"/>
              <a:gd name="connsiteX5" fmla="*/ 0 w 10998200"/>
              <a:gd name="connsiteY5" fmla="*/ 10159 h 6880859"/>
              <a:gd name="connsiteX6" fmla="*/ 18744 w 10998200"/>
              <a:gd name="connsiteY6" fmla="*/ 6880859 h 6880859"/>
              <a:gd name="connsiteX7" fmla="*/ 1996834 w 10998200"/>
              <a:gd name="connsiteY7" fmla="*/ 6740901 h 6880859"/>
              <a:gd name="connsiteX8" fmla="*/ 3228476 w 10998200"/>
              <a:gd name="connsiteY8" fmla="*/ 6115750 h 6880859"/>
              <a:gd name="connsiteX9" fmla="*/ 4685995 w 10998200"/>
              <a:gd name="connsiteY9" fmla="*/ 4680585 h 6880859"/>
              <a:gd name="connsiteX10" fmla="*/ 6063394 w 10998200"/>
              <a:gd name="connsiteY10" fmla="*/ 3288573 h 688085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18744 w 10998200"/>
              <a:gd name="connsiteY6" fmla="*/ 6870700 h 6870700"/>
              <a:gd name="connsiteX7" fmla="*/ 1996834 w 10998200"/>
              <a:gd name="connsiteY7" fmla="*/ 6730742 h 6870700"/>
              <a:gd name="connsiteX8" fmla="*/ 3228476 w 10998200"/>
              <a:gd name="connsiteY8" fmla="*/ 6105591 h 6870700"/>
              <a:gd name="connsiteX9" fmla="*/ 4685995 w 10998200"/>
              <a:gd name="connsiteY9" fmla="*/ 4670426 h 6870700"/>
              <a:gd name="connsiteX10" fmla="*/ 6063394 w 10998200"/>
              <a:gd name="connsiteY10" fmla="*/ 3278414 h 6870700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3503 w 10998200"/>
              <a:gd name="connsiteY6" fmla="*/ 2573021 h 6870700"/>
              <a:gd name="connsiteX7" fmla="*/ 18744 w 10998200"/>
              <a:gd name="connsiteY7" fmla="*/ 6870700 h 6870700"/>
              <a:gd name="connsiteX8" fmla="*/ 1996834 w 10998200"/>
              <a:gd name="connsiteY8" fmla="*/ 6730742 h 6870700"/>
              <a:gd name="connsiteX9" fmla="*/ 3228476 w 10998200"/>
              <a:gd name="connsiteY9" fmla="*/ 6105591 h 6870700"/>
              <a:gd name="connsiteX10" fmla="*/ 4685995 w 10998200"/>
              <a:gd name="connsiteY10" fmla="*/ 4670426 h 6870700"/>
              <a:gd name="connsiteX11" fmla="*/ 6063394 w 10998200"/>
              <a:gd name="connsiteY11" fmla="*/ 3278414 h 6870700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429001 w 10994698"/>
              <a:gd name="connsiteY5" fmla="*/ 40393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6686 h 6858972"/>
              <a:gd name="connsiteX1" fmla="*/ 8291495 w 10994698"/>
              <a:gd name="connsiteY1" fmla="*/ 1055331 h 6858972"/>
              <a:gd name="connsiteX2" fmla="*/ 9467152 w 10994698"/>
              <a:gd name="connsiteY2" fmla="*/ 243568 h 6858972"/>
              <a:gd name="connsiteX3" fmla="*/ 10994698 w 10994698"/>
              <a:gd name="connsiteY3" fmla="*/ 972 h 6858972"/>
              <a:gd name="connsiteX4" fmla="*/ 4008121 w 10994698"/>
              <a:gd name="connsiteY4" fmla="*/ 973 h 6858972"/>
              <a:gd name="connsiteX5" fmla="*/ 3147061 w 10994698"/>
              <a:gd name="connsiteY5" fmla="*/ 374353 h 6858972"/>
              <a:gd name="connsiteX6" fmla="*/ 1855778 w 10994698"/>
              <a:gd name="connsiteY6" fmla="*/ 1618952 h 6858972"/>
              <a:gd name="connsiteX7" fmla="*/ 1 w 10994698"/>
              <a:gd name="connsiteY7" fmla="*/ 2561293 h 6858972"/>
              <a:gd name="connsiteX8" fmla="*/ 15242 w 10994698"/>
              <a:gd name="connsiteY8" fmla="*/ 6858972 h 6858972"/>
              <a:gd name="connsiteX9" fmla="*/ 1993332 w 10994698"/>
              <a:gd name="connsiteY9" fmla="*/ 6719014 h 6858972"/>
              <a:gd name="connsiteX10" fmla="*/ 3224974 w 10994698"/>
              <a:gd name="connsiteY10" fmla="*/ 6093863 h 6858972"/>
              <a:gd name="connsiteX11" fmla="*/ 4682493 w 10994698"/>
              <a:gd name="connsiteY11" fmla="*/ 4658698 h 6858972"/>
              <a:gd name="connsiteX12" fmla="*/ 6059892 w 10994698"/>
              <a:gd name="connsiteY12" fmla="*/ 3266686 h 6858972"/>
              <a:gd name="connsiteX0" fmla="*/ 6059892 w 10994698"/>
              <a:gd name="connsiteY0" fmla="*/ 3266897 h 6859183"/>
              <a:gd name="connsiteX1" fmla="*/ 8291495 w 10994698"/>
              <a:gd name="connsiteY1" fmla="*/ 1055542 h 6859183"/>
              <a:gd name="connsiteX2" fmla="*/ 9467152 w 10994698"/>
              <a:gd name="connsiteY2" fmla="*/ 243779 h 6859183"/>
              <a:gd name="connsiteX3" fmla="*/ 10994698 w 10994698"/>
              <a:gd name="connsiteY3" fmla="*/ 1183 h 6859183"/>
              <a:gd name="connsiteX4" fmla="*/ 4008121 w 10994698"/>
              <a:gd name="connsiteY4" fmla="*/ 1184 h 6859183"/>
              <a:gd name="connsiteX5" fmla="*/ 3147061 w 10994698"/>
              <a:gd name="connsiteY5" fmla="*/ 336464 h 6859183"/>
              <a:gd name="connsiteX6" fmla="*/ 1855778 w 10994698"/>
              <a:gd name="connsiteY6" fmla="*/ 1619163 h 6859183"/>
              <a:gd name="connsiteX7" fmla="*/ 1 w 10994698"/>
              <a:gd name="connsiteY7" fmla="*/ 2561504 h 6859183"/>
              <a:gd name="connsiteX8" fmla="*/ 15242 w 10994698"/>
              <a:gd name="connsiteY8" fmla="*/ 6859183 h 6859183"/>
              <a:gd name="connsiteX9" fmla="*/ 1993332 w 10994698"/>
              <a:gd name="connsiteY9" fmla="*/ 6719225 h 6859183"/>
              <a:gd name="connsiteX10" fmla="*/ 3224974 w 10994698"/>
              <a:gd name="connsiteY10" fmla="*/ 6094074 h 6859183"/>
              <a:gd name="connsiteX11" fmla="*/ 4682493 w 10994698"/>
              <a:gd name="connsiteY11" fmla="*/ 4658909 h 6859183"/>
              <a:gd name="connsiteX12" fmla="*/ 6059892 w 10994698"/>
              <a:gd name="connsiteY12" fmla="*/ 3266897 h 6859183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306 h 6858592"/>
              <a:gd name="connsiteX1" fmla="*/ 8291495 w 10994698"/>
              <a:gd name="connsiteY1" fmla="*/ 1054951 h 6858592"/>
              <a:gd name="connsiteX2" fmla="*/ 9467152 w 10994698"/>
              <a:gd name="connsiteY2" fmla="*/ 243188 h 6858592"/>
              <a:gd name="connsiteX3" fmla="*/ 10994698 w 10994698"/>
              <a:gd name="connsiteY3" fmla="*/ 592 h 6858592"/>
              <a:gd name="connsiteX4" fmla="*/ 4008121 w 10994698"/>
              <a:gd name="connsiteY4" fmla="*/ 593 h 6858592"/>
              <a:gd name="connsiteX5" fmla="*/ 3116581 w 10994698"/>
              <a:gd name="connsiteY5" fmla="*/ 389213 h 6858592"/>
              <a:gd name="connsiteX6" fmla="*/ 1855778 w 10994698"/>
              <a:gd name="connsiteY6" fmla="*/ 1618572 h 6858592"/>
              <a:gd name="connsiteX7" fmla="*/ 1 w 10994698"/>
              <a:gd name="connsiteY7" fmla="*/ 2560913 h 6858592"/>
              <a:gd name="connsiteX8" fmla="*/ 15242 w 10994698"/>
              <a:gd name="connsiteY8" fmla="*/ 6858592 h 6858592"/>
              <a:gd name="connsiteX9" fmla="*/ 1993332 w 10994698"/>
              <a:gd name="connsiteY9" fmla="*/ 6718634 h 6858592"/>
              <a:gd name="connsiteX10" fmla="*/ 3224974 w 10994698"/>
              <a:gd name="connsiteY10" fmla="*/ 6093483 h 6858592"/>
              <a:gd name="connsiteX11" fmla="*/ 4682493 w 10994698"/>
              <a:gd name="connsiteY11" fmla="*/ 4658318 h 6858592"/>
              <a:gd name="connsiteX12" fmla="*/ 6059892 w 10994698"/>
              <a:gd name="connsiteY12" fmla="*/ 3266306 h 6858592"/>
              <a:gd name="connsiteX0" fmla="*/ 6059892 w 10994698"/>
              <a:gd name="connsiteY0" fmla="*/ 3266624 h 6858910"/>
              <a:gd name="connsiteX1" fmla="*/ 8291495 w 10994698"/>
              <a:gd name="connsiteY1" fmla="*/ 1055269 h 6858910"/>
              <a:gd name="connsiteX2" fmla="*/ 9467152 w 10994698"/>
              <a:gd name="connsiteY2" fmla="*/ 243506 h 6858910"/>
              <a:gd name="connsiteX3" fmla="*/ 10994698 w 10994698"/>
              <a:gd name="connsiteY3" fmla="*/ 910 h 6858910"/>
              <a:gd name="connsiteX4" fmla="*/ 4008121 w 10994698"/>
              <a:gd name="connsiteY4" fmla="*/ 911 h 6858910"/>
              <a:gd name="connsiteX5" fmla="*/ 3116581 w 10994698"/>
              <a:gd name="connsiteY5" fmla="*/ 389531 h 6858910"/>
              <a:gd name="connsiteX6" fmla="*/ 1855778 w 10994698"/>
              <a:gd name="connsiteY6" fmla="*/ 1618890 h 6858910"/>
              <a:gd name="connsiteX7" fmla="*/ 1 w 10994698"/>
              <a:gd name="connsiteY7" fmla="*/ 2561231 h 6858910"/>
              <a:gd name="connsiteX8" fmla="*/ 15242 w 10994698"/>
              <a:gd name="connsiteY8" fmla="*/ 6858910 h 6858910"/>
              <a:gd name="connsiteX9" fmla="*/ 1993332 w 10994698"/>
              <a:gd name="connsiteY9" fmla="*/ 6718952 h 6858910"/>
              <a:gd name="connsiteX10" fmla="*/ 3224974 w 10994698"/>
              <a:gd name="connsiteY10" fmla="*/ 6093801 h 6858910"/>
              <a:gd name="connsiteX11" fmla="*/ 4682493 w 10994698"/>
              <a:gd name="connsiteY11" fmla="*/ 4658636 h 6858910"/>
              <a:gd name="connsiteX12" fmla="*/ 6059892 w 10994698"/>
              <a:gd name="connsiteY12" fmla="*/ 3266624 h 6858910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457200 w 10994697"/>
              <a:gd name="connsiteY7" fmla="*/ 211908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77326 w 10989934"/>
              <a:gd name="connsiteY7" fmla="*/ 2048595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25571 w 10981042"/>
              <a:gd name="connsiteY7" fmla="*/ 2072408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348 h 6858634"/>
              <a:gd name="connsiteX1" fmla="*/ 8277839 w 10981042"/>
              <a:gd name="connsiteY1" fmla="*/ 1054993 h 6858634"/>
              <a:gd name="connsiteX2" fmla="*/ 9453496 w 10981042"/>
              <a:gd name="connsiteY2" fmla="*/ 243230 h 6858634"/>
              <a:gd name="connsiteX3" fmla="*/ 10981042 w 10981042"/>
              <a:gd name="connsiteY3" fmla="*/ 634 h 6858634"/>
              <a:gd name="connsiteX4" fmla="*/ 3994465 w 10981042"/>
              <a:gd name="connsiteY4" fmla="*/ 635 h 6858634"/>
              <a:gd name="connsiteX5" fmla="*/ 3096575 w 10981042"/>
              <a:gd name="connsiteY5" fmla="*/ 427355 h 6858634"/>
              <a:gd name="connsiteX6" fmla="*/ 1840852 w 10981042"/>
              <a:gd name="connsiteY6" fmla="*/ 1658619 h 6858634"/>
              <a:gd name="connsiteX7" fmla="*/ 1401758 w 10981042"/>
              <a:gd name="connsiteY7" fmla="*/ 2096135 h 6858634"/>
              <a:gd name="connsiteX8" fmla="*/ 763585 w 10981042"/>
              <a:gd name="connsiteY8" fmla="*/ 2522855 h 6858634"/>
              <a:gd name="connsiteX9" fmla="*/ 285747 w 10981042"/>
              <a:gd name="connsiteY9" fmla="*/ 2575560 h 6858634"/>
              <a:gd name="connsiteX10" fmla="*/ 633 w 10981042"/>
              <a:gd name="connsiteY10" fmla="*/ 2565717 h 6858634"/>
              <a:gd name="connsiteX11" fmla="*/ 1586 w 10981042"/>
              <a:gd name="connsiteY11" fmla="*/ 6858634 h 6858634"/>
              <a:gd name="connsiteX12" fmla="*/ 1979676 w 10981042"/>
              <a:gd name="connsiteY12" fmla="*/ 6718676 h 6858634"/>
              <a:gd name="connsiteX13" fmla="*/ 3211318 w 10981042"/>
              <a:gd name="connsiteY13" fmla="*/ 6093525 h 6858634"/>
              <a:gd name="connsiteX14" fmla="*/ 4668837 w 10981042"/>
              <a:gd name="connsiteY14" fmla="*/ 4658360 h 6858634"/>
              <a:gd name="connsiteX15" fmla="*/ 6046236 w 10981042"/>
              <a:gd name="connsiteY15" fmla="*/ 3266348 h 6858634"/>
              <a:gd name="connsiteX0" fmla="*/ 6046236 w 10981042"/>
              <a:gd name="connsiteY0" fmla="*/ 3266401 h 6858687"/>
              <a:gd name="connsiteX1" fmla="*/ 8277839 w 10981042"/>
              <a:gd name="connsiteY1" fmla="*/ 1055046 h 6858687"/>
              <a:gd name="connsiteX2" fmla="*/ 9453496 w 10981042"/>
              <a:gd name="connsiteY2" fmla="*/ 243283 h 6858687"/>
              <a:gd name="connsiteX3" fmla="*/ 10981042 w 10981042"/>
              <a:gd name="connsiteY3" fmla="*/ 687 h 6858687"/>
              <a:gd name="connsiteX4" fmla="*/ 3994465 w 10981042"/>
              <a:gd name="connsiteY4" fmla="*/ 688 h 6858687"/>
              <a:gd name="connsiteX5" fmla="*/ 3096575 w 10981042"/>
              <a:gd name="connsiteY5" fmla="*/ 427408 h 6858687"/>
              <a:gd name="connsiteX6" fmla="*/ 1840852 w 10981042"/>
              <a:gd name="connsiteY6" fmla="*/ 1658672 h 6858687"/>
              <a:gd name="connsiteX7" fmla="*/ 1401758 w 10981042"/>
              <a:gd name="connsiteY7" fmla="*/ 2096188 h 6858687"/>
              <a:gd name="connsiteX8" fmla="*/ 763585 w 10981042"/>
              <a:gd name="connsiteY8" fmla="*/ 2522908 h 6858687"/>
              <a:gd name="connsiteX9" fmla="*/ 285747 w 10981042"/>
              <a:gd name="connsiteY9" fmla="*/ 2575613 h 6858687"/>
              <a:gd name="connsiteX10" fmla="*/ 633 w 10981042"/>
              <a:gd name="connsiteY10" fmla="*/ 2565770 h 6858687"/>
              <a:gd name="connsiteX11" fmla="*/ 1586 w 10981042"/>
              <a:gd name="connsiteY11" fmla="*/ 6858687 h 6858687"/>
              <a:gd name="connsiteX12" fmla="*/ 1979676 w 10981042"/>
              <a:gd name="connsiteY12" fmla="*/ 6718729 h 6858687"/>
              <a:gd name="connsiteX13" fmla="*/ 3211318 w 10981042"/>
              <a:gd name="connsiteY13" fmla="*/ 6093578 h 6858687"/>
              <a:gd name="connsiteX14" fmla="*/ 4668837 w 10981042"/>
              <a:gd name="connsiteY14" fmla="*/ 4658413 h 6858687"/>
              <a:gd name="connsiteX15" fmla="*/ 6046236 w 10981042"/>
              <a:gd name="connsiteY15" fmla="*/ 3266401 h 6858687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01758 w 10981042"/>
              <a:gd name="connsiteY7" fmla="*/ 209557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20808 w 10981042"/>
              <a:gd name="connsiteY7" fmla="*/ 208922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105210 w 10989677"/>
              <a:gd name="connsiteY5" fmla="*/ 426790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6740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60534"/>
              <a:gd name="connsiteX1" fmla="*/ 8286474 w 10989677"/>
              <a:gd name="connsiteY1" fmla="*/ 1054428 h 6860534"/>
              <a:gd name="connsiteX2" fmla="*/ 9462131 w 10989677"/>
              <a:gd name="connsiteY2" fmla="*/ 242665 h 6860534"/>
              <a:gd name="connsiteX3" fmla="*/ 10989677 w 10989677"/>
              <a:gd name="connsiteY3" fmla="*/ 69 h 6860534"/>
              <a:gd name="connsiteX4" fmla="*/ 4003100 w 10989677"/>
              <a:gd name="connsiteY4" fmla="*/ 70 h 6860534"/>
              <a:gd name="connsiteX5" fmla="*/ 3434458 w 10989677"/>
              <a:gd name="connsiteY5" fmla="*/ 146121 h 6860534"/>
              <a:gd name="connsiteX6" fmla="*/ 3086160 w 10989677"/>
              <a:gd name="connsiteY6" fmla="*/ 431553 h 6860534"/>
              <a:gd name="connsiteX7" fmla="*/ 1849487 w 10989677"/>
              <a:gd name="connsiteY7" fmla="*/ 1658054 h 6860534"/>
              <a:gd name="connsiteX8" fmla="*/ 1426268 w 10989677"/>
              <a:gd name="connsiteY8" fmla="*/ 2082870 h 6860534"/>
              <a:gd name="connsiteX9" fmla="*/ 772220 w 10989677"/>
              <a:gd name="connsiteY9" fmla="*/ 2522290 h 6860534"/>
              <a:gd name="connsiteX10" fmla="*/ 297557 w 10989677"/>
              <a:gd name="connsiteY10" fmla="*/ 2568645 h 6860534"/>
              <a:gd name="connsiteX11" fmla="*/ 9268 w 10989677"/>
              <a:gd name="connsiteY11" fmla="*/ 2566740 h 6860534"/>
              <a:gd name="connsiteX12" fmla="*/ 890 w 10989677"/>
              <a:gd name="connsiteY12" fmla="*/ 6858069 h 6860534"/>
              <a:gd name="connsiteX13" fmla="*/ 1988311 w 10989677"/>
              <a:gd name="connsiteY13" fmla="*/ 6718111 h 6860534"/>
              <a:gd name="connsiteX14" fmla="*/ 3219953 w 10989677"/>
              <a:gd name="connsiteY14" fmla="*/ 6092960 h 6860534"/>
              <a:gd name="connsiteX15" fmla="*/ 4677472 w 10989677"/>
              <a:gd name="connsiteY15" fmla="*/ 4657795 h 6860534"/>
              <a:gd name="connsiteX16" fmla="*/ 6054871 w 10989677"/>
              <a:gd name="connsiteY16" fmla="*/ 3265783 h 6860534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6160 w 10989677"/>
              <a:gd name="connsiteY6" fmla="*/ 431553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74939 w 10989677"/>
              <a:gd name="connsiteY5" fmla="*/ 12469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89677" h="6867222">
                <a:moveTo>
                  <a:pt x="6054871" y="3265783"/>
                </a:moveTo>
                <a:cubicBezTo>
                  <a:pt x="6656371" y="2665222"/>
                  <a:pt x="7496612" y="1818631"/>
                  <a:pt x="8286474" y="1054428"/>
                </a:cubicBezTo>
                <a:cubicBezTo>
                  <a:pt x="8602004" y="741386"/>
                  <a:pt x="8798237" y="525072"/>
                  <a:pt x="9462131" y="242665"/>
                </a:cubicBezTo>
                <a:cubicBezTo>
                  <a:pt x="9866945" y="89799"/>
                  <a:pt x="10171051" y="-2885"/>
                  <a:pt x="10989677" y="69"/>
                </a:cubicBezTo>
                <a:lnTo>
                  <a:pt x="4003100" y="70"/>
                </a:lnTo>
                <a:cubicBezTo>
                  <a:pt x="3660679" y="25469"/>
                  <a:pt x="3598393" y="82146"/>
                  <a:pt x="3458270" y="131835"/>
                </a:cubicBezTo>
                <a:cubicBezTo>
                  <a:pt x="3270522" y="254549"/>
                  <a:pt x="3264596" y="254441"/>
                  <a:pt x="3033772" y="476797"/>
                </a:cubicBezTo>
                <a:cubicBezTo>
                  <a:pt x="2564399" y="929340"/>
                  <a:pt x="2134602" y="1395164"/>
                  <a:pt x="1849487" y="1658054"/>
                </a:cubicBezTo>
                <a:cubicBezTo>
                  <a:pt x="1577072" y="1934597"/>
                  <a:pt x="1567713" y="1938831"/>
                  <a:pt x="1426268" y="2082870"/>
                </a:cubicBezTo>
                <a:cubicBezTo>
                  <a:pt x="1167349" y="2339621"/>
                  <a:pt x="1066066" y="2417039"/>
                  <a:pt x="772220" y="2522290"/>
                </a:cubicBezTo>
                <a:cubicBezTo>
                  <a:pt x="500758" y="2584996"/>
                  <a:pt x="426303" y="2571026"/>
                  <a:pt x="297557" y="2568645"/>
                </a:cubicBezTo>
                <a:cubicBezTo>
                  <a:pt x="168811" y="2575789"/>
                  <a:pt x="156112" y="2565153"/>
                  <a:pt x="9268" y="2566740"/>
                </a:cubicBezTo>
                <a:cubicBezTo>
                  <a:pt x="14348" y="3999300"/>
                  <a:pt x="-4190" y="5425509"/>
                  <a:pt x="890" y="6858069"/>
                </a:cubicBezTo>
                <a:cubicBezTo>
                  <a:pt x="1057303" y="6887927"/>
                  <a:pt x="1453356" y="6845629"/>
                  <a:pt x="1988311" y="6718111"/>
                </a:cubicBezTo>
                <a:cubicBezTo>
                  <a:pt x="2569919" y="6543940"/>
                  <a:pt x="2731327" y="6439456"/>
                  <a:pt x="3219953" y="6092960"/>
                </a:cubicBezTo>
                <a:cubicBezTo>
                  <a:pt x="3515648" y="5857071"/>
                  <a:pt x="3984760" y="5319394"/>
                  <a:pt x="4677472" y="4657795"/>
                </a:cubicBezTo>
                <a:cubicBezTo>
                  <a:pt x="4885078" y="4459131"/>
                  <a:pt x="5453371" y="3866344"/>
                  <a:pt x="6054871" y="3265783"/>
                </a:cubicBezTo>
                <a:close/>
              </a:path>
            </a:pathLst>
          </a:custGeom>
        </p:spPr>
        <p:txBody>
          <a:bodyPr lIns="0" rIns="5904000" anchor="ctr" anchorCtr="0"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t-LT"/>
              <a:t>Change picture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419975" y="3623176"/>
            <a:ext cx="4286250" cy="129172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</a:lstStyle>
          <a:p>
            <a:pPr lvl="0"/>
            <a:r>
              <a:rPr lang="lt-LT"/>
              <a:t>Chapter contents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499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divider |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-9525" y="0"/>
            <a:ext cx="4076700" cy="2605088"/>
          </a:xfrm>
          <a:custGeom>
            <a:avLst/>
            <a:gdLst>
              <a:gd name="T0" fmla="*/ 165 w 1694"/>
              <a:gd name="T1" fmla="*/ 0 h 1081"/>
              <a:gd name="T2" fmla="*/ 0 w 1694"/>
              <a:gd name="T3" fmla="*/ 0 h 1081"/>
              <a:gd name="T4" fmla="*/ 0 w 1694"/>
              <a:gd name="T5" fmla="*/ 1081 h 1081"/>
              <a:gd name="T6" fmla="*/ 165 w 1694"/>
              <a:gd name="T7" fmla="*/ 1081 h 1081"/>
              <a:gd name="T8" fmla="*/ 547 w 1694"/>
              <a:gd name="T9" fmla="*/ 923 h 1081"/>
              <a:gd name="T10" fmla="*/ 1312 w 1694"/>
              <a:gd name="T11" fmla="*/ 158 h 1081"/>
              <a:gd name="T12" fmla="*/ 1694 w 1694"/>
              <a:gd name="T13" fmla="*/ 0 h 1081"/>
              <a:gd name="T14" fmla="*/ 165 w 1694"/>
              <a:gd name="T1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94" h="1081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0429" y="2256170"/>
            <a:ext cx="4285796" cy="1220455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Chapter divider title</a:t>
            </a:r>
            <a:endParaRPr lang="lt-LT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6527" y="736547"/>
            <a:ext cx="1466547" cy="903700"/>
          </a:xfrm>
        </p:spPr>
        <p:txBody>
          <a:bodyPr lIns="36000" tIns="36000" rIns="36000" bIns="36000" anchor="ctr" anchorCtr="0">
            <a:spAutoFit/>
          </a:bodyPr>
          <a:lstStyle>
            <a:lvl1pPr algn="ctr">
              <a:spcBef>
                <a:spcPts val="0"/>
              </a:spcBef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lt-LT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0220" y="-69"/>
            <a:ext cx="10989677" cy="6867222"/>
          </a:xfrm>
          <a:custGeom>
            <a:avLst/>
            <a:gdLst>
              <a:gd name="connsiteX0" fmla="*/ 0 w 10979456"/>
              <a:gd name="connsiteY0" fmla="*/ 0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0 w 10979456"/>
              <a:gd name="connsiteY4" fmla="*/ 0 h 6858000"/>
              <a:gd name="connsiteX0" fmla="*/ 6046237 w 10979456"/>
              <a:gd name="connsiteY0" fmla="*/ 3265714 h 6858000"/>
              <a:gd name="connsiteX1" fmla="*/ 10979456 w 10979456"/>
              <a:gd name="connsiteY1" fmla="*/ 0 h 6858000"/>
              <a:gd name="connsiteX2" fmla="*/ 10979456 w 10979456"/>
              <a:gd name="connsiteY2" fmla="*/ 6858000 h 6858000"/>
              <a:gd name="connsiteX3" fmla="*/ 0 w 10979456"/>
              <a:gd name="connsiteY3" fmla="*/ 6858000 h 6858000"/>
              <a:gd name="connsiteX4" fmla="*/ 6046237 w 10979456"/>
              <a:gd name="connsiteY4" fmla="*/ 3265714 h 6858000"/>
              <a:gd name="connsiteX0" fmla="*/ 6046237 w 10979456"/>
              <a:gd name="connsiteY0" fmla="*/ 3265714 h 6858000"/>
              <a:gd name="connsiteX1" fmla="*/ 8920065 w 10979456"/>
              <a:gd name="connsiteY1" fmla="*/ 135293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10979456 w 10979456"/>
              <a:gd name="connsiteY2" fmla="*/ 0 h 6858000"/>
              <a:gd name="connsiteX3" fmla="*/ 10979456 w 10979456"/>
              <a:gd name="connsiteY3" fmla="*/ 6858000 h 6858000"/>
              <a:gd name="connsiteX4" fmla="*/ 0 w 10979456"/>
              <a:gd name="connsiteY4" fmla="*/ 6858000 h 6858000"/>
              <a:gd name="connsiteX5" fmla="*/ 6046237 w 10979456"/>
              <a:gd name="connsiteY5" fmla="*/ 3265714 h 6858000"/>
              <a:gd name="connsiteX0" fmla="*/ 6046237 w 10979456"/>
              <a:gd name="connsiteY0" fmla="*/ 3705773 h 7298059"/>
              <a:gd name="connsiteX1" fmla="*/ 8276253 w 10979456"/>
              <a:gd name="connsiteY1" fmla="*/ 1494418 h 7298059"/>
              <a:gd name="connsiteX2" fmla="*/ 9722498 w 10979456"/>
              <a:gd name="connsiteY2" fmla="*/ 775961 h 7298059"/>
              <a:gd name="connsiteX3" fmla="*/ 10979456 w 10979456"/>
              <a:gd name="connsiteY3" fmla="*/ 440059 h 7298059"/>
              <a:gd name="connsiteX4" fmla="*/ 10979456 w 10979456"/>
              <a:gd name="connsiteY4" fmla="*/ 7298059 h 7298059"/>
              <a:gd name="connsiteX5" fmla="*/ 0 w 10979456"/>
              <a:gd name="connsiteY5" fmla="*/ 7298059 h 7298059"/>
              <a:gd name="connsiteX6" fmla="*/ 6046237 w 10979456"/>
              <a:gd name="connsiteY6" fmla="*/ 3705773 h 7298059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726515 h 7318801"/>
              <a:gd name="connsiteX1" fmla="*/ 8276253 w 10979456"/>
              <a:gd name="connsiteY1" fmla="*/ 1515160 h 7318801"/>
              <a:gd name="connsiteX2" fmla="*/ 9451910 w 10979456"/>
              <a:gd name="connsiteY2" fmla="*/ 703397 h 7318801"/>
              <a:gd name="connsiteX3" fmla="*/ 10979456 w 10979456"/>
              <a:gd name="connsiteY3" fmla="*/ 460801 h 7318801"/>
              <a:gd name="connsiteX4" fmla="*/ 10979456 w 10979456"/>
              <a:gd name="connsiteY4" fmla="*/ 7318801 h 7318801"/>
              <a:gd name="connsiteX5" fmla="*/ 0 w 10979456"/>
              <a:gd name="connsiteY5" fmla="*/ 7318801 h 7318801"/>
              <a:gd name="connsiteX6" fmla="*/ 6046237 w 10979456"/>
              <a:gd name="connsiteY6" fmla="*/ 3726515 h 7318801"/>
              <a:gd name="connsiteX0" fmla="*/ 6046237 w 10979456"/>
              <a:gd name="connsiteY0" fmla="*/ 3265714 h 6858000"/>
              <a:gd name="connsiteX1" fmla="*/ 8276253 w 10979456"/>
              <a:gd name="connsiteY1" fmla="*/ 1054359 h 6858000"/>
              <a:gd name="connsiteX2" fmla="*/ 9451910 w 10979456"/>
              <a:gd name="connsiteY2" fmla="*/ 242596 h 6858000"/>
              <a:gd name="connsiteX3" fmla="*/ 10979456 w 10979456"/>
              <a:gd name="connsiteY3" fmla="*/ 0 h 6858000"/>
              <a:gd name="connsiteX4" fmla="*/ 10979456 w 10979456"/>
              <a:gd name="connsiteY4" fmla="*/ 6858000 h 6858000"/>
              <a:gd name="connsiteX5" fmla="*/ 0 w 10979456"/>
              <a:gd name="connsiteY5" fmla="*/ 6858000 h 6858000"/>
              <a:gd name="connsiteX6" fmla="*/ 6046237 w 10979456"/>
              <a:gd name="connsiteY6" fmla="*/ 3265714 h 6858000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803 h 6858089"/>
              <a:gd name="connsiteX1" fmla="*/ 8276253 w 10979456"/>
              <a:gd name="connsiteY1" fmla="*/ 1054448 h 6858089"/>
              <a:gd name="connsiteX2" fmla="*/ 9451910 w 10979456"/>
              <a:gd name="connsiteY2" fmla="*/ 242685 h 6858089"/>
              <a:gd name="connsiteX3" fmla="*/ 10979456 w 10979456"/>
              <a:gd name="connsiteY3" fmla="*/ 89 h 6858089"/>
              <a:gd name="connsiteX4" fmla="*/ 10979456 w 10979456"/>
              <a:gd name="connsiteY4" fmla="*/ 6858089 h 6858089"/>
              <a:gd name="connsiteX5" fmla="*/ 0 w 10979456"/>
              <a:gd name="connsiteY5" fmla="*/ 6858089 h 6858089"/>
              <a:gd name="connsiteX6" fmla="*/ 6046237 w 10979456"/>
              <a:gd name="connsiteY6" fmla="*/ 3265803 h 685808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046237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6046237 w 10979456"/>
              <a:gd name="connsiteY6" fmla="*/ 3265783 h 6858069"/>
              <a:gd name="connsiteX0" fmla="*/ 6129712 w 11062931"/>
              <a:gd name="connsiteY0" fmla="*/ 3265783 h 6858069"/>
              <a:gd name="connsiteX1" fmla="*/ 8359728 w 11062931"/>
              <a:gd name="connsiteY1" fmla="*/ 1054428 h 6858069"/>
              <a:gd name="connsiteX2" fmla="*/ 9535385 w 11062931"/>
              <a:gd name="connsiteY2" fmla="*/ 242665 h 6858069"/>
              <a:gd name="connsiteX3" fmla="*/ 11062931 w 11062931"/>
              <a:gd name="connsiteY3" fmla="*/ 69 h 6858069"/>
              <a:gd name="connsiteX4" fmla="*/ 11062931 w 11062931"/>
              <a:gd name="connsiteY4" fmla="*/ 6858069 h 6858069"/>
              <a:gd name="connsiteX5" fmla="*/ 83475 w 11062931"/>
              <a:gd name="connsiteY5" fmla="*/ 6858069 h 6858069"/>
              <a:gd name="connsiteX6" fmla="*/ 6129712 w 11062931"/>
              <a:gd name="connsiteY6" fmla="*/ 3265783 h 6858069"/>
              <a:gd name="connsiteX0" fmla="*/ 6127930 w 11061149"/>
              <a:gd name="connsiteY0" fmla="*/ 3265783 h 6858069"/>
              <a:gd name="connsiteX1" fmla="*/ 8357946 w 11061149"/>
              <a:gd name="connsiteY1" fmla="*/ 1054428 h 6858069"/>
              <a:gd name="connsiteX2" fmla="*/ 9533603 w 11061149"/>
              <a:gd name="connsiteY2" fmla="*/ 242665 h 6858069"/>
              <a:gd name="connsiteX3" fmla="*/ 11061149 w 11061149"/>
              <a:gd name="connsiteY3" fmla="*/ 69 h 6858069"/>
              <a:gd name="connsiteX4" fmla="*/ 11061149 w 11061149"/>
              <a:gd name="connsiteY4" fmla="*/ 6858069 h 6858069"/>
              <a:gd name="connsiteX5" fmla="*/ 81693 w 11061149"/>
              <a:gd name="connsiteY5" fmla="*/ 6858069 h 6858069"/>
              <a:gd name="connsiteX6" fmla="*/ 6127930 w 11061149"/>
              <a:gd name="connsiteY6" fmla="*/ 3265783 h 6858069"/>
              <a:gd name="connsiteX0" fmla="*/ 6378567 w 11311786"/>
              <a:gd name="connsiteY0" fmla="*/ 3265783 h 6858069"/>
              <a:gd name="connsiteX1" fmla="*/ 8608583 w 11311786"/>
              <a:gd name="connsiteY1" fmla="*/ 1054428 h 6858069"/>
              <a:gd name="connsiteX2" fmla="*/ 9784240 w 11311786"/>
              <a:gd name="connsiteY2" fmla="*/ 242665 h 6858069"/>
              <a:gd name="connsiteX3" fmla="*/ 11311786 w 11311786"/>
              <a:gd name="connsiteY3" fmla="*/ 69 h 6858069"/>
              <a:gd name="connsiteX4" fmla="*/ 11311786 w 11311786"/>
              <a:gd name="connsiteY4" fmla="*/ 6858069 h 6858069"/>
              <a:gd name="connsiteX5" fmla="*/ 332330 w 11311786"/>
              <a:gd name="connsiteY5" fmla="*/ 6858069 h 6858069"/>
              <a:gd name="connsiteX6" fmla="*/ 3161256 w 11311786"/>
              <a:gd name="connsiteY6" fmla="*/ 4981645 h 6858069"/>
              <a:gd name="connsiteX7" fmla="*/ 6378567 w 11311786"/>
              <a:gd name="connsiteY7" fmla="*/ 3265783 h 6858069"/>
              <a:gd name="connsiteX0" fmla="*/ 6277830 w 11211049"/>
              <a:gd name="connsiteY0" fmla="*/ 3265783 h 6858069"/>
              <a:gd name="connsiteX1" fmla="*/ 8507846 w 11211049"/>
              <a:gd name="connsiteY1" fmla="*/ 1054428 h 6858069"/>
              <a:gd name="connsiteX2" fmla="*/ 9683503 w 11211049"/>
              <a:gd name="connsiteY2" fmla="*/ 242665 h 6858069"/>
              <a:gd name="connsiteX3" fmla="*/ 11211049 w 11211049"/>
              <a:gd name="connsiteY3" fmla="*/ 69 h 6858069"/>
              <a:gd name="connsiteX4" fmla="*/ 11211049 w 11211049"/>
              <a:gd name="connsiteY4" fmla="*/ 6858069 h 6858069"/>
              <a:gd name="connsiteX5" fmla="*/ 231593 w 11211049"/>
              <a:gd name="connsiteY5" fmla="*/ 6858069 h 6858069"/>
              <a:gd name="connsiteX6" fmla="*/ 4898844 w 11211049"/>
              <a:gd name="connsiteY6" fmla="*/ 4657795 h 6858069"/>
              <a:gd name="connsiteX7" fmla="*/ 6277830 w 11211049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827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827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331928 w 11271497"/>
              <a:gd name="connsiteY0" fmla="*/ 3265783 h 6858069"/>
              <a:gd name="connsiteX1" fmla="*/ 8568294 w 11271497"/>
              <a:gd name="connsiteY1" fmla="*/ 1054428 h 6858069"/>
              <a:gd name="connsiteX2" fmla="*/ 9743951 w 11271497"/>
              <a:gd name="connsiteY2" fmla="*/ 242665 h 6858069"/>
              <a:gd name="connsiteX3" fmla="*/ 11271497 w 11271497"/>
              <a:gd name="connsiteY3" fmla="*/ 69 h 6858069"/>
              <a:gd name="connsiteX4" fmla="*/ 11271497 w 11271497"/>
              <a:gd name="connsiteY4" fmla="*/ 6858069 h 6858069"/>
              <a:gd name="connsiteX5" fmla="*/ 292041 w 11271497"/>
              <a:gd name="connsiteY5" fmla="*/ 6858069 h 6858069"/>
              <a:gd name="connsiteX6" fmla="*/ 4959292 w 11271497"/>
              <a:gd name="connsiteY6" fmla="*/ 4657795 h 6858069"/>
              <a:gd name="connsiteX7" fmla="*/ 6331928 w 11271497"/>
              <a:gd name="connsiteY7" fmla="*/ 3265783 h 6858069"/>
              <a:gd name="connsiteX0" fmla="*/ 6436784 w 11376353"/>
              <a:gd name="connsiteY0" fmla="*/ 3265783 h 6858069"/>
              <a:gd name="connsiteX1" fmla="*/ 8673150 w 11376353"/>
              <a:gd name="connsiteY1" fmla="*/ 1054428 h 6858069"/>
              <a:gd name="connsiteX2" fmla="*/ 9848807 w 11376353"/>
              <a:gd name="connsiteY2" fmla="*/ 242665 h 6858069"/>
              <a:gd name="connsiteX3" fmla="*/ 11376353 w 11376353"/>
              <a:gd name="connsiteY3" fmla="*/ 69 h 6858069"/>
              <a:gd name="connsiteX4" fmla="*/ 11376353 w 11376353"/>
              <a:gd name="connsiteY4" fmla="*/ 6858069 h 6858069"/>
              <a:gd name="connsiteX5" fmla="*/ 396897 w 11376353"/>
              <a:gd name="connsiteY5" fmla="*/ 6858069 h 6858069"/>
              <a:gd name="connsiteX6" fmla="*/ 2664237 w 11376353"/>
              <a:gd name="connsiteY6" fmla="*/ 5589107 h 6858069"/>
              <a:gd name="connsiteX7" fmla="*/ 5064148 w 11376353"/>
              <a:gd name="connsiteY7" fmla="*/ 4657795 h 6858069"/>
              <a:gd name="connsiteX8" fmla="*/ 6436784 w 11376353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1928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1928 w 11301497"/>
              <a:gd name="connsiteY8" fmla="*/ 3265783 h 6858069"/>
              <a:gd name="connsiteX0" fmla="*/ 6366691 w 11301497"/>
              <a:gd name="connsiteY0" fmla="*/ 3265783 h 6858069"/>
              <a:gd name="connsiteX1" fmla="*/ 8598294 w 11301497"/>
              <a:gd name="connsiteY1" fmla="*/ 1054428 h 6858069"/>
              <a:gd name="connsiteX2" fmla="*/ 9773951 w 11301497"/>
              <a:gd name="connsiteY2" fmla="*/ 242665 h 6858069"/>
              <a:gd name="connsiteX3" fmla="*/ 11301497 w 11301497"/>
              <a:gd name="connsiteY3" fmla="*/ 69 h 6858069"/>
              <a:gd name="connsiteX4" fmla="*/ 11301497 w 11301497"/>
              <a:gd name="connsiteY4" fmla="*/ 6858069 h 6858069"/>
              <a:gd name="connsiteX5" fmla="*/ 322041 w 11301497"/>
              <a:gd name="connsiteY5" fmla="*/ 6858069 h 6858069"/>
              <a:gd name="connsiteX6" fmla="*/ 3531773 w 11301497"/>
              <a:gd name="connsiteY6" fmla="*/ 6092960 h 6858069"/>
              <a:gd name="connsiteX7" fmla="*/ 4989292 w 11301497"/>
              <a:gd name="connsiteY7" fmla="*/ 4657795 h 6858069"/>
              <a:gd name="connsiteX8" fmla="*/ 6366691 w 11301497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3209732 w 10979456"/>
              <a:gd name="connsiteY6" fmla="*/ 6092960 h 6858069"/>
              <a:gd name="connsiteX7" fmla="*/ 4667251 w 10979456"/>
              <a:gd name="connsiteY7" fmla="*/ 4657795 h 6858069"/>
              <a:gd name="connsiteX8" fmla="*/ 6044650 w 10979456"/>
              <a:gd name="connsiteY8" fmla="*/ 3265783 h 6858069"/>
              <a:gd name="connsiteX0" fmla="*/ 6509070 w 11443876"/>
              <a:gd name="connsiteY0" fmla="*/ 3265783 h 6858069"/>
              <a:gd name="connsiteX1" fmla="*/ 8740673 w 11443876"/>
              <a:gd name="connsiteY1" fmla="*/ 1054428 h 6858069"/>
              <a:gd name="connsiteX2" fmla="*/ 9916330 w 11443876"/>
              <a:gd name="connsiteY2" fmla="*/ 242665 h 6858069"/>
              <a:gd name="connsiteX3" fmla="*/ 11443876 w 11443876"/>
              <a:gd name="connsiteY3" fmla="*/ 69 h 6858069"/>
              <a:gd name="connsiteX4" fmla="*/ 11443876 w 11443876"/>
              <a:gd name="connsiteY4" fmla="*/ 6858069 h 6858069"/>
              <a:gd name="connsiteX5" fmla="*/ 464420 w 11443876"/>
              <a:gd name="connsiteY5" fmla="*/ 6858069 h 6858069"/>
              <a:gd name="connsiteX6" fmla="*/ 2199914 w 11443876"/>
              <a:gd name="connsiteY6" fmla="*/ 6736772 h 6858069"/>
              <a:gd name="connsiteX7" fmla="*/ 3674152 w 11443876"/>
              <a:gd name="connsiteY7" fmla="*/ 6092960 h 6858069"/>
              <a:gd name="connsiteX8" fmla="*/ 5131671 w 11443876"/>
              <a:gd name="connsiteY8" fmla="*/ 4657795 h 6858069"/>
              <a:gd name="connsiteX9" fmla="*/ 6509070 w 11443876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481921 w 11416727"/>
              <a:gd name="connsiteY0" fmla="*/ 3265783 h 6858069"/>
              <a:gd name="connsiteX1" fmla="*/ 8713524 w 11416727"/>
              <a:gd name="connsiteY1" fmla="*/ 1054428 h 6858069"/>
              <a:gd name="connsiteX2" fmla="*/ 9889181 w 11416727"/>
              <a:gd name="connsiteY2" fmla="*/ 242665 h 6858069"/>
              <a:gd name="connsiteX3" fmla="*/ 11416727 w 11416727"/>
              <a:gd name="connsiteY3" fmla="*/ 69 h 6858069"/>
              <a:gd name="connsiteX4" fmla="*/ 11416727 w 11416727"/>
              <a:gd name="connsiteY4" fmla="*/ 6858069 h 6858069"/>
              <a:gd name="connsiteX5" fmla="*/ 437271 w 11416727"/>
              <a:gd name="connsiteY5" fmla="*/ 6858069 h 6858069"/>
              <a:gd name="connsiteX6" fmla="*/ 2415361 w 11416727"/>
              <a:gd name="connsiteY6" fmla="*/ 6718111 h 6858069"/>
              <a:gd name="connsiteX7" fmla="*/ 3647003 w 11416727"/>
              <a:gd name="connsiteY7" fmla="*/ 6092960 h 6858069"/>
              <a:gd name="connsiteX8" fmla="*/ 5104522 w 11416727"/>
              <a:gd name="connsiteY8" fmla="*/ 4657795 h 6858069"/>
              <a:gd name="connsiteX9" fmla="*/ 6481921 w 11416727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44650 w 10979456"/>
              <a:gd name="connsiteY0" fmla="*/ 3265783 h 6858069"/>
              <a:gd name="connsiteX1" fmla="*/ 8276253 w 10979456"/>
              <a:gd name="connsiteY1" fmla="*/ 1054428 h 6858069"/>
              <a:gd name="connsiteX2" fmla="*/ 9451910 w 10979456"/>
              <a:gd name="connsiteY2" fmla="*/ 242665 h 6858069"/>
              <a:gd name="connsiteX3" fmla="*/ 10979456 w 10979456"/>
              <a:gd name="connsiteY3" fmla="*/ 69 h 6858069"/>
              <a:gd name="connsiteX4" fmla="*/ 10979456 w 10979456"/>
              <a:gd name="connsiteY4" fmla="*/ 6858069 h 6858069"/>
              <a:gd name="connsiteX5" fmla="*/ 0 w 10979456"/>
              <a:gd name="connsiteY5" fmla="*/ 6858069 h 6858069"/>
              <a:gd name="connsiteX6" fmla="*/ 1978090 w 10979456"/>
              <a:gd name="connsiteY6" fmla="*/ 6718111 h 6858069"/>
              <a:gd name="connsiteX7" fmla="*/ 3209732 w 10979456"/>
              <a:gd name="connsiteY7" fmla="*/ 6092960 h 6858069"/>
              <a:gd name="connsiteX8" fmla="*/ 4667251 w 10979456"/>
              <a:gd name="connsiteY8" fmla="*/ 4657795 h 6858069"/>
              <a:gd name="connsiteX9" fmla="*/ 6044650 w 10979456"/>
              <a:gd name="connsiteY9" fmla="*/ 3265783 h 685806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0 w 10998200"/>
              <a:gd name="connsiteY4" fmla="*/ 0 h 6870700"/>
              <a:gd name="connsiteX5" fmla="*/ 18744 w 10998200"/>
              <a:gd name="connsiteY5" fmla="*/ 6870700 h 6870700"/>
              <a:gd name="connsiteX6" fmla="*/ 1996834 w 10998200"/>
              <a:gd name="connsiteY6" fmla="*/ 6730742 h 6870700"/>
              <a:gd name="connsiteX7" fmla="*/ 3228476 w 10998200"/>
              <a:gd name="connsiteY7" fmla="*/ 6105591 h 6870700"/>
              <a:gd name="connsiteX8" fmla="*/ 4685995 w 10998200"/>
              <a:gd name="connsiteY8" fmla="*/ 4670426 h 6870700"/>
              <a:gd name="connsiteX9" fmla="*/ 6063394 w 10998200"/>
              <a:gd name="connsiteY9" fmla="*/ 3278414 h 6870700"/>
              <a:gd name="connsiteX0" fmla="*/ 6063394 w 10998200"/>
              <a:gd name="connsiteY0" fmla="*/ 3288573 h 6880859"/>
              <a:gd name="connsiteX1" fmla="*/ 8294997 w 10998200"/>
              <a:gd name="connsiteY1" fmla="*/ 1077218 h 6880859"/>
              <a:gd name="connsiteX2" fmla="*/ 9470654 w 10998200"/>
              <a:gd name="connsiteY2" fmla="*/ 265455 h 6880859"/>
              <a:gd name="connsiteX3" fmla="*/ 10998200 w 10998200"/>
              <a:gd name="connsiteY3" fmla="*/ 22859 h 6880859"/>
              <a:gd name="connsiteX4" fmla="*/ 3805883 w 10998200"/>
              <a:gd name="connsiteY4" fmla="*/ 0 h 6880859"/>
              <a:gd name="connsiteX5" fmla="*/ 0 w 10998200"/>
              <a:gd name="connsiteY5" fmla="*/ 10159 h 6880859"/>
              <a:gd name="connsiteX6" fmla="*/ 18744 w 10998200"/>
              <a:gd name="connsiteY6" fmla="*/ 6880859 h 6880859"/>
              <a:gd name="connsiteX7" fmla="*/ 1996834 w 10998200"/>
              <a:gd name="connsiteY7" fmla="*/ 6740901 h 6880859"/>
              <a:gd name="connsiteX8" fmla="*/ 3228476 w 10998200"/>
              <a:gd name="connsiteY8" fmla="*/ 6115750 h 6880859"/>
              <a:gd name="connsiteX9" fmla="*/ 4685995 w 10998200"/>
              <a:gd name="connsiteY9" fmla="*/ 4680585 h 6880859"/>
              <a:gd name="connsiteX10" fmla="*/ 6063394 w 10998200"/>
              <a:gd name="connsiteY10" fmla="*/ 3288573 h 6880859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18744 w 10998200"/>
              <a:gd name="connsiteY6" fmla="*/ 6870700 h 6870700"/>
              <a:gd name="connsiteX7" fmla="*/ 1996834 w 10998200"/>
              <a:gd name="connsiteY7" fmla="*/ 6730742 h 6870700"/>
              <a:gd name="connsiteX8" fmla="*/ 3228476 w 10998200"/>
              <a:gd name="connsiteY8" fmla="*/ 6105591 h 6870700"/>
              <a:gd name="connsiteX9" fmla="*/ 4685995 w 10998200"/>
              <a:gd name="connsiteY9" fmla="*/ 4670426 h 6870700"/>
              <a:gd name="connsiteX10" fmla="*/ 6063394 w 10998200"/>
              <a:gd name="connsiteY10" fmla="*/ 3278414 h 6870700"/>
              <a:gd name="connsiteX0" fmla="*/ 6063394 w 10998200"/>
              <a:gd name="connsiteY0" fmla="*/ 3278414 h 6870700"/>
              <a:gd name="connsiteX1" fmla="*/ 8294997 w 10998200"/>
              <a:gd name="connsiteY1" fmla="*/ 1067059 h 6870700"/>
              <a:gd name="connsiteX2" fmla="*/ 9470654 w 10998200"/>
              <a:gd name="connsiteY2" fmla="*/ 255296 h 6870700"/>
              <a:gd name="connsiteX3" fmla="*/ 10998200 w 10998200"/>
              <a:gd name="connsiteY3" fmla="*/ 12700 h 6870700"/>
              <a:gd name="connsiteX4" fmla="*/ 4011623 w 10998200"/>
              <a:gd name="connsiteY4" fmla="*/ 12701 h 6870700"/>
              <a:gd name="connsiteX5" fmla="*/ 0 w 10998200"/>
              <a:gd name="connsiteY5" fmla="*/ 0 h 6870700"/>
              <a:gd name="connsiteX6" fmla="*/ 3503 w 10998200"/>
              <a:gd name="connsiteY6" fmla="*/ 2573021 h 6870700"/>
              <a:gd name="connsiteX7" fmla="*/ 18744 w 10998200"/>
              <a:gd name="connsiteY7" fmla="*/ 6870700 h 6870700"/>
              <a:gd name="connsiteX8" fmla="*/ 1996834 w 10998200"/>
              <a:gd name="connsiteY8" fmla="*/ 6730742 h 6870700"/>
              <a:gd name="connsiteX9" fmla="*/ 3228476 w 10998200"/>
              <a:gd name="connsiteY9" fmla="*/ 6105591 h 6870700"/>
              <a:gd name="connsiteX10" fmla="*/ 4685995 w 10998200"/>
              <a:gd name="connsiteY10" fmla="*/ 4670426 h 6870700"/>
              <a:gd name="connsiteX11" fmla="*/ 6063394 w 10998200"/>
              <a:gd name="connsiteY11" fmla="*/ 3278414 h 6870700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1855778 w 10994698"/>
              <a:gd name="connsiteY5" fmla="*/ 1618049 h 6858069"/>
              <a:gd name="connsiteX6" fmla="*/ 1 w 10994698"/>
              <a:gd name="connsiteY6" fmla="*/ 2560390 h 6858069"/>
              <a:gd name="connsiteX7" fmla="*/ 15242 w 10994698"/>
              <a:gd name="connsiteY7" fmla="*/ 6858069 h 6858069"/>
              <a:gd name="connsiteX8" fmla="*/ 1993332 w 10994698"/>
              <a:gd name="connsiteY8" fmla="*/ 6718111 h 6858069"/>
              <a:gd name="connsiteX9" fmla="*/ 3224974 w 10994698"/>
              <a:gd name="connsiteY9" fmla="*/ 6092960 h 6858069"/>
              <a:gd name="connsiteX10" fmla="*/ 4682493 w 10994698"/>
              <a:gd name="connsiteY10" fmla="*/ 4657795 h 6858069"/>
              <a:gd name="connsiteX11" fmla="*/ 6059892 w 10994698"/>
              <a:gd name="connsiteY11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429001 w 10994698"/>
              <a:gd name="connsiteY5" fmla="*/ 40393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5783 h 6858069"/>
              <a:gd name="connsiteX1" fmla="*/ 8291495 w 10994698"/>
              <a:gd name="connsiteY1" fmla="*/ 1054428 h 6858069"/>
              <a:gd name="connsiteX2" fmla="*/ 9467152 w 10994698"/>
              <a:gd name="connsiteY2" fmla="*/ 242665 h 6858069"/>
              <a:gd name="connsiteX3" fmla="*/ 10994698 w 10994698"/>
              <a:gd name="connsiteY3" fmla="*/ 69 h 6858069"/>
              <a:gd name="connsiteX4" fmla="*/ 4008121 w 10994698"/>
              <a:gd name="connsiteY4" fmla="*/ 70 h 6858069"/>
              <a:gd name="connsiteX5" fmla="*/ 3147061 w 10994698"/>
              <a:gd name="connsiteY5" fmla="*/ 373450 h 6858069"/>
              <a:gd name="connsiteX6" fmla="*/ 1855778 w 10994698"/>
              <a:gd name="connsiteY6" fmla="*/ 1618049 h 6858069"/>
              <a:gd name="connsiteX7" fmla="*/ 1 w 10994698"/>
              <a:gd name="connsiteY7" fmla="*/ 2560390 h 6858069"/>
              <a:gd name="connsiteX8" fmla="*/ 15242 w 10994698"/>
              <a:gd name="connsiteY8" fmla="*/ 6858069 h 6858069"/>
              <a:gd name="connsiteX9" fmla="*/ 1993332 w 10994698"/>
              <a:gd name="connsiteY9" fmla="*/ 6718111 h 6858069"/>
              <a:gd name="connsiteX10" fmla="*/ 3224974 w 10994698"/>
              <a:gd name="connsiteY10" fmla="*/ 6092960 h 6858069"/>
              <a:gd name="connsiteX11" fmla="*/ 4682493 w 10994698"/>
              <a:gd name="connsiteY11" fmla="*/ 4657795 h 6858069"/>
              <a:gd name="connsiteX12" fmla="*/ 6059892 w 10994698"/>
              <a:gd name="connsiteY12" fmla="*/ 3265783 h 6858069"/>
              <a:gd name="connsiteX0" fmla="*/ 6059892 w 10994698"/>
              <a:gd name="connsiteY0" fmla="*/ 3266686 h 6858972"/>
              <a:gd name="connsiteX1" fmla="*/ 8291495 w 10994698"/>
              <a:gd name="connsiteY1" fmla="*/ 1055331 h 6858972"/>
              <a:gd name="connsiteX2" fmla="*/ 9467152 w 10994698"/>
              <a:gd name="connsiteY2" fmla="*/ 243568 h 6858972"/>
              <a:gd name="connsiteX3" fmla="*/ 10994698 w 10994698"/>
              <a:gd name="connsiteY3" fmla="*/ 972 h 6858972"/>
              <a:gd name="connsiteX4" fmla="*/ 4008121 w 10994698"/>
              <a:gd name="connsiteY4" fmla="*/ 973 h 6858972"/>
              <a:gd name="connsiteX5" fmla="*/ 3147061 w 10994698"/>
              <a:gd name="connsiteY5" fmla="*/ 374353 h 6858972"/>
              <a:gd name="connsiteX6" fmla="*/ 1855778 w 10994698"/>
              <a:gd name="connsiteY6" fmla="*/ 1618952 h 6858972"/>
              <a:gd name="connsiteX7" fmla="*/ 1 w 10994698"/>
              <a:gd name="connsiteY7" fmla="*/ 2561293 h 6858972"/>
              <a:gd name="connsiteX8" fmla="*/ 15242 w 10994698"/>
              <a:gd name="connsiteY8" fmla="*/ 6858972 h 6858972"/>
              <a:gd name="connsiteX9" fmla="*/ 1993332 w 10994698"/>
              <a:gd name="connsiteY9" fmla="*/ 6719014 h 6858972"/>
              <a:gd name="connsiteX10" fmla="*/ 3224974 w 10994698"/>
              <a:gd name="connsiteY10" fmla="*/ 6093863 h 6858972"/>
              <a:gd name="connsiteX11" fmla="*/ 4682493 w 10994698"/>
              <a:gd name="connsiteY11" fmla="*/ 4658698 h 6858972"/>
              <a:gd name="connsiteX12" fmla="*/ 6059892 w 10994698"/>
              <a:gd name="connsiteY12" fmla="*/ 3266686 h 6858972"/>
              <a:gd name="connsiteX0" fmla="*/ 6059892 w 10994698"/>
              <a:gd name="connsiteY0" fmla="*/ 3266897 h 6859183"/>
              <a:gd name="connsiteX1" fmla="*/ 8291495 w 10994698"/>
              <a:gd name="connsiteY1" fmla="*/ 1055542 h 6859183"/>
              <a:gd name="connsiteX2" fmla="*/ 9467152 w 10994698"/>
              <a:gd name="connsiteY2" fmla="*/ 243779 h 6859183"/>
              <a:gd name="connsiteX3" fmla="*/ 10994698 w 10994698"/>
              <a:gd name="connsiteY3" fmla="*/ 1183 h 6859183"/>
              <a:gd name="connsiteX4" fmla="*/ 4008121 w 10994698"/>
              <a:gd name="connsiteY4" fmla="*/ 1184 h 6859183"/>
              <a:gd name="connsiteX5" fmla="*/ 3147061 w 10994698"/>
              <a:gd name="connsiteY5" fmla="*/ 336464 h 6859183"/>
              <a:gd name="connsiteX6" fmla="*/ 1855778 w 10994698"/>
              <a:gd name="connsiteY6" fmla="*/ 1619163 h 6859183"/>
              <a:gd name="connsiteX7" fmla="*/ 1 w 10994698"/>
              <a:gd name="connsiteY7" fmla="*/ 2561504 h 6859183"/>
              <a:gd name="connsiteX8" fmla="*/ 15242 w 10994698"/>
              <a:gd name="connsiteY8" fmla="*/ 6859183 h 6859183"/>
              <a:gd name="connsiteX9" fmla="*/ 1993332 w 10994698"/>
              <a:gd name="connsiteY9" fmla="*/ 6719225 h 6859183"/>
              <a:gd name="connsiteX10" fmla="*/ 3224974 w 10994698"/>
              <a:gd name="connsiteY10" fmla="*/ 6094074 h 6859183"/>
              <a:gd name="connsiteX11" fmla="*/ 4682493 w 10994698"/>
              <a:gd name="connsiteY11" fmla="*/ 4658909 h 6859183"/>
              <a:gd name="connsiteX12" fmla="*/ 6059892 w 10994698"/>
              <a:gd name="connsiteY12" fmla="*/ 3266897 h 6859183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414 h 6858700"/>
              <a:gd name="connsiteX1" fmla="*/ 8291495 w 10994698"/>
              <a:gd name="connsiteY1" fmla="*/ 1055059 h 6858700"/>
              <a:gd name="connsiteX2" fmla="*/ 9467152 w 10994698"/>
              <a:gd name="connsiteY2" fmla="*/ 243296 h 6858700"/>
              <a:gd name="connsiteX3" fmla="*/ 10994698 w 10994698"/>
              <a:gd name="connsiteY3" fmla="*/ 700 h 6858700"/>
              <a:gd name="connsiteX4" fmla="*/ 4008121 w 10994698"/>
              <a:gd name="connsiteY4" fmla="*/ 701 h 6858700"/>
              <a:gd name="connsiteX5" fmla="*/ 3147061 w 10994698"/>
              <a:gd name="connsiteY5" fmla="*/ 335981 h 6858700"/>
              <a:gd name="connsiteX6" fmla="*/ 1855778 w 10994698"/>
              <a:gd name="connsiteY6" fmla="*/ 1618680 h 6858700"/>
              <a:gd name="connsiteX7" fmla="*/ 1 w 10994698"/>
              <a:gd name="connsiteY7" fmla="*/ 2561021 h 6858700"/>
              <a:gd name="connsiteX8" fmla="*/ 15242 w 10994698"/>
              <a:gd name="connsiteY8" fmla="*/ 6858700 h 6858700"/>
              <a:gd name="connsiteX9" fmla="*/ 1993332 w 10994698"/>
              <a:gd name="connsiteY9" fmla="*/ 6718742 h 6858700"/>
              <a:gd name="connsiteX10" fmla="*/ 3224974 w 10994698"/>
              <a:gd name="connsiteY10" fmla="*/ 6093591 h 6858700"/>
              <a:gd name="connsiteX11" fmla="*/ 4682493 w 10994698"/>
              <a:gd name="connsiteY11" fmla="*/ 4658426 h 6858700"/>
              <a:gd name="connsiteX12" fmla="*/ 6059892 w 10994698"/>
              <a:gd name="connsiteY12" fmla="*/ 3266414 h 6858700"/>
              <a:gd name="connsiteX0" fmla="*/ 6059892 w 10994698"/>
              <a:gd name="connsiteY0" fmla="*/ 3266306 h 6858592"/>
              <a:gd name="connsiteX1" fmla="*/ 8291495 w 10994698"/>
              <a:gd name="connsiteY1" fmla="*/ 1054951 h 6858592"/>
              <a:gd name="connsiteX2" fmla="*/ 9467152 w 10994698"/>
              <a:gd name="connsiteY2" fmla="*/ 243188 h 6858592"/>
              <a:gd name="connsiteX3" fmla="*/ 10994698 w 10994698"/>
              <a:gd name="connsiteY3" fmla="*/ 592 h 6858592"/>
              <a:gd name="connsiteX4" fmla="*/ 4008121 w 10994698"/>
              <a:gd name="connsiteY4" fmla="*/ 593 h 6858592"/>
              <a:gd name="connsiteX5" fmla="*/ 3116581 w 10994698"/>
              <a:gd name="connsiteY5" fmla="*/ 389213 h 6858592"/>
              <a:gd name="connsiteX6" fmla="*/ 1855778 w 10994698"/>
              <a:gd name="connsiteY6" fmla="*/ 1618572 h 6858592"/>
              <a:gd name="connsiteX7" fmla="*/ 1 w 10994698"/>
              <a:gd name="connsiteY7" fmla="*/ 2560913 h 6858592"/>
              <a:gd name="connsiteX8" fmla="*/ 15242 w 10994698"/>
              <a:gd name="connsiteY8" fmla="*/ 6858592 h 6858592"/>
              <a:gd name="connsiteX9" fmla="*/ 1993332 w 10994698"/>
              <a:gd name="connsiteY9" fmla="*/ 6718634 h 6858592"/>
              <a:gd name="connsiteX10" fmla="*/ 3224974 w 10994698"/>
              <a:gd name="connsiteY10" fmla="*/ 6093483 h 6858592"/>
              <a:gd name="connsiteX11" fmla="*/ 4682493 w 10994698"/>
              <a:gd name="connsiteY11" fmla="*/ 4658318 h 6858592"/>
              <a:gd name="connsiteX12" fmla="*/ 6059892 w 10994698"/>
              <a:gd name="connsiteY12" fmla="*/ 3266306 h 6858592"/>
              <a:gd name="connsiteX0" fmla="*/ 6059892 w 10994698"/>
              <a:gd name="connsiteY0" fmla="*/ 3266624 h 6858910"/>
              <a:gd name="connsiteX1" fmla="*/ 8291495 w 10994698"/>
              <a:gd name="connsiteY1" fmla="*/ 1055269 h 6858910"/>
              <a:gd name="connsiteX2" fmla="*/ 9467152 w 10994698"/>
              <a:gd name="connsiteY2" fmla="*/ 243506 h 6858910"/>
              <a:gd name="connsiteX3" fmla="*/ 10994698 w 10994698"/>
              <a:gd name="connsiteY3" fmla="*/ 910 h 6858910"/>
              <a:gd name="connsiteX4" fmla="*/ 4008121 w 10994698"/>
              <a:gd name="connsiteY4" fmla="*/ 911 h 6858910"/>
              <a:gd name="connsiteX5" fmla="*/ 3116581 w 10994698"/>
              <a:gd name="connsiteY5" fmla="*/ 389531 h 6858910"/>
              <a:gd name="connsiteX6" fmla="*/ 1855778 w 10994698"/>
              <a:gd name="connsiteY6" fmla="*/ 1618890 h 6858910"/>
              <a:gd name="connsiteX7" fmla="*/ 1 w 10994698"/>
              <a:gd name="connsiteY7" fmla="*/ 2561231 h 6858910"/>
              <a:gd name="connsiteX8" fmla="*/ 15242 w 10994698"/>
              <a:gd name="connsiteY8" fmla="*/ 6858910 h 6858910"/>
              <a:gd name="connsiteX9" fmla="*/ 1993332 w 10994698"/>
              <a:gd name="connsiteY9" fmla="*/ 6718952 h 6858910"/>
              <a:gd name="connsiteX10" fmla="*/ 3224974 w 10994698"/>
              <a:gd name="connsiteY10" fmla="*/ 6093801 h 6858910"/>
              <a:gd name="connsiteX11" fmla="*/ 4682493 w 10994698"/>
              <a:gd name="connsiteY11" fmla="*/ 4658636 h 6858910"/>
              <a:gd name="connsiteX12" fmla="*/ 6059892 w 10994698"/>
              <a:gd name="connsiteY12" fmla="*/ 3266624 h 6858910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2 w 10994698"/>
              <a:gd name="connsiteY0" fmla="*/ 3266433 h 6858719"/>
              <a:gd name="connsiteX1" fmla="*/ 8291495 w 10994698"/>
              <a:gd name="connsiteY1" fmla="*/ 1055078 h 6858719"/>
              <a:gd name="connsiteX2" fmla="*/ 9467152 w 10994698"/>
              <a:gd name="connsiteY2" fmla="*/ 243315 h 6858719"/>
              <a:gd name="connsiteX3" fmla="*/ 10994698 w 10994698"/>
              <a:gd name="connsiteY3" fmla="*/ 719 h 6858719"/>
              <a:gd name="connsiteX4" fmla="*/ 4008121 w 10994698"/>
              <a:gd name="connsiteY4" fmla="*/ 720 h 6858719"/>
              <a:gd name="connsiteX5" fmla="*/ 3116581 w 10994698"/>
              <a:gd name="connsiteY5" fmla="*/ 389340 h 6858719"/>
              <a:gd name="connsiteX6" fmla="*/ 1855778 w 10994698"/>
              <a:gd name="connsiteY6" fmla="*/ 1618699 h 6858719"/>
              <a:gd name="connsiteX7" fmla="*/ 1 w 10994698"/>
              <a:gd name="connsiteY7" fmla="*/ 2561040 h 6858719"/>
              <a:gd name="connsiteX8" fmla="*/ 15242 w 10994698"/>
              <a:gd name="connsiteY8" fmla="*/ 6858719 h 6858719"/>
              <a:gd name="connsiteX9" fmla="*/ 1993332 w 10994698"/>
              <a:gd name="connsiteY9" fmla="*/ 6718761 h 6858719"/>
              <a:gd name="connsiteX10" fmla="*/ 3224974 w 10994698"/>
              <a:gd name="connsiteY10" fmla="*/ 6093610 h 6858719"/>
              <a:gd name="connsiteX11" fmla="*/ 4682493 w 10994698"/>
              <a:gd name="connsiteY11" fmla="*/ 4658445 h 6858719"/>
              <a:gd name="connsiteX12" fmla="*/ 6059892 w 10994698"/>
              <a:gd name="connsiteY12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457200 w 10994697"/>
              <a:gd name="connsiteY7" fmla="*/ 211908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5777 w 10994697"/>
              <a:gd name="connsiteY6" fmla="*/ 161869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48157 w 10994697"/>
              <a:gd name="connsiteY6" fmla="*/ 1649179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9891 w 10994697"/>
              <a:gd name="connsiteY0" fmla="*/ 3266433 h 6858719"/>
              <a:gd name="connsiteX1" fmla="*/ 8291494 w 10994697"/>
              <a:gd name="connsiteY1" fmla="*/ 1055078 h 6858719"/>
              <a:gd name="connsiteX2" fmla="*/ 9467151 w 10994697"/>
              <a:gd name="connsiteY2" fmla="*/ 243315 h 6858719"/>
              <a:gd name="connsiteX3" fmla="*/ 10994697 w 10994697"/>
              <a:gd name="connsiteY3" fmla="*/ 719 h 6858719"/>
              <a:gd name="connsiteX4" fmla="*/ 4008120 w 10994697"/>
              <a:gd name="connsiteY4" fmla="*/ 720 h 6858719"/>
              <a:gd name="connsiteX5" fmla="*/ 3116580 w 10994697"/>
              <a:gd name="connsiteY5" fmla="*/ 389340 h 6858719"/>
              <a:gd name="connsiteX6" fmla="*/ 1854507 w 10994697"/>
              <a:gd name="connsiteY6" fmla="*/ 1658704 h 6858719"/>
              <a:gd name="connsiteX7" fmla="*/ 777240 w 10994697"/>
              <a:gd name="connsiteY7" fmla="*/ 2522940 h 6858719"/>
              <a:gd name="connsiteX8" fmla="*/ 0 w 10994697"/>
              <a:gd name="connsiteY8" fmla="*/ 2561040 h 6858719"/>
              <a:gd name="connsiteX9" fmla="*/ 15241 w 10994697"/>
              <a:gd name="connsiteY9" fmla="*/ 6858719 h 6858719"/>
              <a:gd name="connsiteX10" fmla="*/ 1993331 w 10994697"/>
              <a:gd name="connsiteY10" fmla="*/ 6718761 h 6858719"/>
              <a:gd name="connsiteX11" fmla="*/ 3224973 w 10994697"/>
              <a:gd name="connsiteY11" fmla="*/ 6093610 h 6858719"/>
              <a:gd name="connsiteX12" fmla="*/ 4682492 w 10994697"/>
              <a:gd name="connsiteY12" fmla="*/ 4658445 h 6858719"/>
              <a:gd name="connsiteX13" fmla="*/ 6059891 w 10994697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772477 w 10989934"/>
              <a:gd name="connsiteY7" fmla="*/ 2522940 h 6858719"/>
              <a:gd name="connsiteX8" fmla="*/ 0 w 10989934"/>
              <a:gd name="connsiteY8" fmla="*/ 2565802 h 6858719"/>
              <a:gd name="connsiteX9" fmla="*/ 10478 w 10989934"/>
              <a:gd name="connsiteY9" fmla="*/ 6858719 h 6858719"/>
              <a:gd name="connsiteX10" fmla="*/ 1988568 w 10989934"/>
              <a:gd name="connsiteY10" fmla="*/ 6718761 h 6858719"/>
              <a:gd name="connsiteX11" fmla="*/ 3220210 w 10989934"/>
              <a:gd name="connsiteY11" fmla="*/ 6093610 h 6858719"/>
              <a:gd name="connsiteX12" fmla="*/ 4677729 w 10989934"/>
              <a:gd name="connsiteY12" fmla="*/ 4658445 h 6858719"/>
              <a:gd name="connsiteX13" fmla="*/ 6055128 w 10989934"/>
              <a:gd name="connsiteY13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77326 w 10989934"/>
              <a:gd name="connsiteY7" fmla="*/ 2048595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0 w 10989934"/>
              <a:gd name="connsiteY9" fmla="*/ 2565802 h 6858719"/>
              <a:gd name="connsiteX10" fmla="*/ 10478 w 10989934"/>
              <a:gd name="connsiteY10" fmla="*/ 6858719 h 6858719"/>
              <a:gd name="connsiteX11" fmla="*/ 1988568 w 10989934"/>
              <a:gd name="connsiteY11" fmla="*/ 6718761 h 6858719"/>
              <a:gd name="connsiteX12" fmla="*/ 3220210 w 10989934"/>
              <a:gd name="connsiteY12" fmla="*/ 6093610 h 6858719"/>
              <a:gd name="connsiteX13" fmla="*/ 4677729 w 10989934"/>
              <a:gd name="connsiteY13" fmla="*/ 4658445 h 6858719"/>
              <a:gd name="connsiteX14" fmla="*/ 6055128 w 10989934"/>
              <a:gd name="connsiteY14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177164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55128 w 10989934"/>
              <a:gd name="connsiteY0" fmla="*/ 3266433 h 6858719"/>
              <a:gd name="connsiteX1" fmla="*/ 8286731 w 10989934"/>
              <a:gd name="connsiteY1" fmla="*/ 1055078 h 6858719"/>
              <a:gd name="connsiteX2" fmla="*/ 9462388 w 10989934"/>
              <a:gd name="connsiteY2" fmla="*/ 243315 h 6858719"/>
              <a:gd name="connsiteX3" fmla="*/ 10989934 w 10989934"/>
              <a:gd name="connsiteY3" fmla="*/ 719 h 6858719"/>
              <a:gd name="connsiteX4" fmla="*/ 4003357 w 10989934"/>
              <a:gd name="connsiteY4" fmla="*/ 720 h 6858719"/>
              <a:gd name="connsiteX5" fmla="*/ 3111817 w 10989934"/>
              <a:gd name="connsiteY5" fmla="*/ 389340 h 6858719"/>
              <a:gd name="connsiteX6" fmla="*/ 1849744 w 10989934"/>
              <a:gd name="connsiteY6" fmla="*/ 1658704 h 6858719"/>
              <a:gd name="connsiteX7" fmla="*/ 1434463 w 10989934"/>
              <a:gd name="connsiteY7" fmla="*/ 2072408 h 6858719"/>
              <a:gd name="connsiteX8" fmla="*/ 772477 w 10989934"/>
              <a:gd name="connsiteY8" fmla="*/ 2522940 h 6858719"/>
              <a:gd name="connsiteX9" fmla="*/ 300989 w 10989934"/>
              <a:gd name="connsiteY9" fmla="*/ 2562945 h 6858719"/>
              <a:gd name="connsiteX10" fmla="*/ 0 w 10989934"/>
              <a:gd name="connsiteY10" fmla="*/ 2565802 h 6858719"/>
              <a:gd name="connsiteX11" fmla="*/ 10478 w 10989934"/>
              <a:gd name="connsiteY11" fmla="*/ 6858719 h 6858719"/>
              <a:gd name="connsiteX12" fmla="*/ 1988568 w 10989934"/>
              <a:gd name="connsiteY12" fmla="*/ 6718761 h 6858719"/>
              <a:gd name="connsiteX13" fmla="*/ 3220210 w 10989934"/>
              <a:gd name="connsiteY13" fmla="*/ 6093610 h 6858719"/>
              <a:gd name="connsiteX14" fmla="*/ 4677729 w 10989934"/>
              <a:gd name="connsiteY14" fmla="*/ 4658445 h 6858719"/>
              <a:gd name="connsiteX15" fmla="*/ 6055128 w 10989934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25571 w 10981042"/>
              <a:gd name="connsiteY7" fmla="*/ 2072408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92097 w 10981042"/>
              <a:gd name="connsiteY9" fmla="*/ 25629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433 h 6858719"/>
              <a:gd name="connsiteX1" fmla="*/ 8277839 w 10981042"/>
              <a:gd name="connsiteY1" fmla="*/ 1055078 h 6858719"/>
              <a:gd name="connsiteX2" fmla="*/ 9453496 w 10981042"/>
              <a:gd name="connsiteY2" fmla="*/ 243315 h 6858719"/>
              <a:gd name="connsiteX3" fmla="*/ 10981042 w 10981042"/>
              <a:gd name="connsiteY3" fmla="*/ 719 h 6858719"/>
              <a:gd name="connsiteX4" fmla="*/ 3994465 w 10981042"/>
              <a:gd name="connsiteY4" fmla="*/ 720 h 6858719"/>
              <a:gd name="connsiteX5" fmla="*/ 3102925 w 10981042"/>
              <a:gd name="connsiteY5" fmla="*/ 389340 h 6858719"/>
              <a:gd name="connsiteX6" fmla="*/ 1840852 w 10981042"/>
              <a:gd name="connsiteY6" fmla="*/ 1658704 h 6858719"/>
              <a:gd name="connsiteX7" fmla="*/ 1401758 w 10981042"/>
              <a:gd name="connsiteY7" fmla="*/ 2096220 h 6858719"/>
              <a:gd name="connsiteX8" fmla="*/ 763585 w 10981042"/>
              <a:gd name="connsiteY8" fmla="*/ 2522940 h 6858719"/>
              <a:gd name="connsiteX9" fmla="*/ 285747 w 10981042"/>
              <a:gd name="connsiteY9" fmla="*/ 2575645 h 6858719"/>
              <a:gd name="connsiteX10" fmla="*/ 633 w 10981042"/>
              <a:gd name="connsiteY10" fmla="*/ 2565802 h 6858719"/>
              <a:gd name="connsiteX11" fmla="*/ 1586 w 10981042"/>
              <a:gd name="connsiteY11" fmla="*/ 6858719 h 6858719"/>
              <a:gd name="connsiteX12" fmla="*/ 1979676 w 10981042"/>
              <a:gd name="connsiteY12" fmla="*/ 6718761 h 6858719"/>
              <a:gd name="connsiteX13" fmla="*/ 3211318 w 10981042"/>
              <a:gd name="connsiteY13" fmla="*/ 6093610 h 6858719"/>
              <a:gd name="connsiteX14" fmla="*/ 4668837 w 10981042"/>
              <a:gd name="connsiteY14" fmla="*/ 4658445 h 6858719"/>
              <a:gd name="connsiteX15" fmla="*/ 6046236 w 10981042"/>
              <a:gd name="connsiteY15" fmla="*/ 3266433 h 6858719"/>
              <a:gd name="connsiteX0" fmla="*/ 6046236 w 10981042"/>
              <a:gd name="connsiteY0" fmla="*/ 3266348 h 6858634"/>
              <a:gd name="connsiteX1" fmla="*/ 8277839 w 10981042"/>
              <a:gd name="connsiteY1" fmla="*/ 1054993 h 6858634"/>
              <a:gd name="connsiteX2" fmla="*/ 9453496 w 10981042"/>
              <a:gd name="connsiteY2" fmla="*/ 243230 h 6858634"/>
              <a:gd name="connsiteX3" fmla="*/ 10981042 w 10981042"/>
              <a:gd name="connsiteY3" fmla="*/ 634 h 6858634"/>
              <a:gd name="connsiteX4" fmla="*/ 3994465 w 10981042"/>
              <a:gd name="connsiteY4" fmla="*/ 635 h 6858634"/>
              <a:gd name="connsiteX5" fmla="*/ 3096575 w 10981042"/>
              <a:gd name="connsiteY5" fmla="*/ 427355 h 6858634"/>
              <a:gd name="connsiteX6" fmla="*/ 1840852 w 10981042"/>
              <a:gd name="connsiteY6" fmla="*/ 1658619 h 6858634"/>
              <a:gd name="connsiteX7" fmla="*/ 1401758 w 10981042"/>
              <a:gd name="connsiteY7" fmla="*/ 2096135 h 6858634"/>
              <a:gd name="connsiteX8" fmla="*/ 763585 w 10981042"/>
              <a:gd name="connsiteY8" fmla="*/ 2522855 h 6858634"/>
              <a:gd name="connsiteX9" fmla="*/ 285747 w 10981042"/>
              <a:gd name="connsiteY9" fmla="*/ 2575560 h 6858634"/>
              <a:gd name="connsiteX10" fmla="*/ 633 w 10981042"/>
              <a:gd name="connsiteY10" fmla="*/ 2565717 h 6858634"/>
              <a:gd name="connsiteX11" fmla="*/ 1586 w 10981042"/>
              <a:gd name="connsiteY11" fmla="*/ 6858634 h 6858634"/>
              <a:gd name="connsiteX12" fmla="*/ 1979676 w 10981042"/>
              <a:gd name="connsiteY12" fmla="*/ 6718676 h 6858634"/>
              <a:gd name="connsiteX13" fmla="*/ 3211318 w 10981042"/>
              <a:gd name="connsiteY13" fmla="*/ 6093525 h 6858634"/>
              <a:gd name="connsiteX14" fmla="*/ 4668837 w 10981042"/>
              <a:gd name="connsiteY14" fmla="*/ 4658360 h 6858634"/>
              <a:gd name="connsiteX15" fmla="*/ 6046236 w 10981042"/>
              <a:gd name="connsiteY15" fmla="*/ 3266348 h 6858634"/>
              <a:gd name="connsiteX0" fmla="*/ 6046236 w 10981042"/>
              <a:gd name="connsiteY0" fmla="*/ 3266401 h 6858687"/>
              <a:gd name="connsiteX1" fmla="*/ 8277839 w 10981042"/>
              <a:gd name="connsiteY1" fmla="*/ 1055046 h 6858687"/>
              <a:gd name="connsiteX2" fmla="*/ 9453496 w 10981042"/>
              <a:gd name="connsiteY2" fmla="*/ 243283 h 6858687"/>
              <a:gd name="connsiteX3" fmla="*/ 10981042 w 10981042"/>
              <a:gd name="connsiteY3" fmla="*/ 687 h 6858687"/>
              <a:gd name="connsiteX4" fmla="*/ 3994465 w 10981042"/>
              <a:gd name="connsiteY4" fmla="*/ 688 h 6858687"/>
              <a:gd name="connsiteX5" fmla="*/ 3096575 w 10981042"/>
              <a:gd name="connsiteY5" fmla="*/ 427408 h 6858687"/>
              <a:gd name="connsiteX6" fmla="*/ 1840852 w 10981042"/>
              <a:gd name="connsiteY6" fmla="*/ 1658672 h 6858687"/>
              <a:gd name="connsiteX7" fmla="*/ 1401758 w 10981042"/>
              <a:gd name="connsiteY7" fmla="*/ 2096188 h 6858687"/>
              <a:gd name="connsiteX8" fmla="*/ 763585 w 10981042"/>
              <a:gd name="connsiteY8" fmla="*/ 2522908 h 6858687"/>
              <a:gd name="connsiteX9" fmla="*/ 285747 w 10981042"/>
              <a:gd name="connsiteY9" fmla="*/ 2575613 h 6858687"/>
              <a:gd name="connsiteX10" fmla="*/ 633 w 10981042"/>
              <a:gd name="connsiteY10" fmla="*/ 2565770 h 6858687"/>
              <a:gd name="connsiteX11" fmla="*/ 1586 w 10981042"/>
              <a:gd name="connsiteY11" fmla="*/ 6858687 h 6858687"/>
              <a:gd name="connsiteX12" fmla="*/ 1979676 w 10981042"/>
              <a:gd name="connsiteY12" fmla="*/ 6718729 h 6858687"/>
              <a:gd name="connsiteX13" fmla="*/ 3211318 w 10981042"/>
              <a:gd name="connsiteY13" fmla="*/ 6093578 h 6858687"/>
              <a:gd name="connsiteX14" fmla="*/ 4668837 w 10981042"/>
              <a:gd name="connsiteY14" fmla="*/ 4658413 h 6858687"/>
              <a:gd name="connsiteX15" fmla="*/ 6046236 w 10981042"/>
              <a:gd name="connsiteY15" fmla="*/ 3266401 h 6858687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01758 w 10981042"/>
              <a:gd name="connsiteY7" fmla="*/ 209557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46236 w 10981042"/>
              <a:gd name="connsiteY0" fmla="*/ 3265783 h 6858069"/>
              <a:gd name="connsiteX1" fmla="*/ 8277839 w 10981042"/>
              <a:gd name="connsiteY1" fmla="*/ 1054428 h 6858069"/>
              <a:gd name="connsiteX2" fmla="*/ 9453496 w 10981042"/>
              <a:gd name="connsiteY2" fmla="*/ 242665 h 6858069"/>
              <a:gd name="connsiteX3" fmla="*/ 10981042 w 10981042"/>
              <a:gd name="connsiteY3" fmla="*/ 69 h 6858069"/>
              <a:gd name="connsiteX4" fmla="*/ 3994465 w 10981042"/>
              <a:gd name="connsiteY4" fmla="*/ 70 h 6858069"/>
              <a:gd name="connsiteX5" fmla="*/ 3096575 w 10981042"/>
              <a:gd name="connsiteY5" fmla="*/ 426790 h 6858069"/>
              <a:gd name="connsiteX6" fmla="*/ 1840852 w 10981042"/>
              <a:gd name="connsiteY6" fmla="*/ 1658054 h 6858069"/>
              <a:gd name="connsiteX7" fmla="*/ 1420808 w 10981042"/>
              <a:gd name="connsiteY7" fmla="*/ 2089220 h 6858069"/>
              <a:gd name="connsiteX8" fmla="*/ 763585 w 10981042"/>
              <a:gd name="connsiteY8" fmla="*/ 2522290 h 6858069"/>
              <a:gd name="connsiteX9" fmla="*/ 285747 w 10981042"/>
              <a:gd name="connsiteY9" fmla="*/ 2574995 h 6858069"/>
              <a:gd name="connsiteX10" fmla="*/ 633 w 10981042"/>
              <a:gd name="connsiteY10" fmla="*/ 2565152 h 6858069"/>
              <a:gd name="connsiteX11" fmla="*/ 1586 w 10981042"/>
              <a:gd name="connsiteY11" fmla="*/ 6858069 h 6858069"/>
              <a:gd name="connsiteX12" fmla="*/ 1979676 w 10981042"/>
              <a:gd name="connsiteY12" fmla="*/ 6718111 h 6858069"/>
              <a:gd name="connsiteX13" fmla="*/ 3211318 w 10981042"/>
              <a:gd name="connsiteY13" fmla="*/ 6092960 h 6858069"/>
              <a:gd name="connsiteX14" fmla="*/ 4668837 w 10981042"/>
              <a:gd name="connsiteY14" fmla="*/ 4657795 h 6858069"/>
              <a:gd name="connsiteX15" fmla="*/ 6046236 w 10981042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105210 w 10989677"/>
              <a:gd name="connsiteY5" fmla="*/ 426790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086160 w 10989677"/>
              <a:gd name="connsiteY5" fmla="*/ 431553 h 6858069"/>
              <a:gd name="connsiteX6" fmla="*/ 1849487 w 10989677"/>
              <a:gd name="connsiteY6" fmla="*/ 1658054 h 6858069"/>
              <a:gd name="connsiteX7" fmla="*/ 1429443 w 10989677"/>
              <a:gd name="connsiteY7" fmla="*/ 2089220 h 6858069"/>
              <a:gd name="connsiteX8" fmla="*/ 772220 w 10989677"/>
              <a:gd name="connsiteY8" fmla="*/ 2522290 h 6858069"/>
              <a:gd name="connsiteX9" fmla="*/ 294382 w 10989677"/>
              <a:gd name="connsiteY9" fmla="*/ 2574995 h 6858069"/>
              <a:gd name="connsiteX10" fmla="*/ 9268 w 10989677"/>
              <a:gd name="connsiteY10" fmla="*/ 2565152 h 6858069"/>
              <a:gd name="connsiteX11" fmla="*/ 890 w 10989677"/>
              <a:gd name="connsiteY11" fmla="*/ 6858069 h 6858069"/>
              <a:gd name="connsiteX12" fmla="*/ 1988311 w 10989677"/>
              <a:gd name="connsiteY12" fmla="*/ 6718111 h 6858069"/>
              <a:gd name="connsiteX13" fmla="*/ 3219953 w 10989677"/>
              <a:gd name="connsiteY13" fmla="*/ 6092960 h 6858069"/>
              <a:gd name="connsiteX14" fmla="*/ 4677472 w 10989677"/>
              <a:gd name="connsiteY14" fmla="*/ 4657795 h 6858069"/>
              <a:gd name="connsiteX15" fmla="*/ 6054871 w 10989677"/>
              <a:gd name="connsiteY15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20170 w 10989677"/>
              <a:gd name="connsiteY5" fmla="*/ 166758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294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5152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9296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9443 w 10989677"/>
              <a:gd name="connsiteY8" fmla="*/ 208922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4382 w 10989677"/>
              <a:gd name="connsiteY10" fmla="*/ 257499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9915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58069"/>
              <a:gd name="connsiteX1" fmla="*/ 8286474 w 10989677"/>
              <a:gd name="connsiteY1" fmla="*/ 1054428 h 6858069"/>
              <a:gd name="connsiteX2" fmla="*/ 9462131 w 10989677"/>
              <a:gd name="connsiteY2" fmla="*/ 242665 h 6858069"/>
              <a:gd name="connsiteX3" fmla="*/ 10989677 w 10989677"/>
              <a:gd name="connsiteY3" fmla="*/ 69 h 6858069"/>
              <a:gd name="connsiteX4" fmla="*/ 4003100 w 10989677"/>
              <a:gd name="connsiteY4" fmla="*/ 70 h 6858069"/>
              <a:gd name="connsiteX5" fmla="*/ 3434458 w 10989677"/>
              <a:gd name="connsiteY5" fmla="*/ 146121 h 6858069"/>
              <a:gd name="connsiteX6" fmla="*/ 3086160 w 10989677"/>
              <a:gd name="connsiteY6" fmla="*/ 431553 h 6858069"/>
              <a:gd name="connsiteX7" fmla="*/ 1849487 w 10989677"/>
              <a:gd name="connsiteY7" fmla="*/ 1658054 h 6858069"/>
              <a:gd name="connsiteX8" fmla="*/ 1426268 w 10989677"/>
              <a:gd name="connsiteY8" fmla="*/ 2082870 h 6858069"/>
              <a:gd name="connsiteX9" fmla="*/ 772220 w 10989677"/>
              <a:gd name="connsiteY9" fmla="*/ 2522290 h 6858069"/>
              <a:gd name="connsiteX10" fmla="*/ 297557 w 10989677"/>
              <a:gd name="connsiteY10" fmla="*/ 2568645 h 6858069"/>
              <a:gd name="connsiteX11" fmla="*/ 9268 w 10989677"/>
              <a:gd name="connsiteY11" fmla="*/ 2566740 h 6858069"/>
              <a:gd name="connsiteX12" fmla="*/ 890 w 10989677"/>
              <a:gd name="connsiteY12" fmla="*/ 6858069 h 6858069"/>
              <a:gd name="connsiteX13" fmla="*/ 1988311 w 10989677"/>
              <a:gd name="connsiteY13" fmla="*/ 6718111 h 6858069"/>
              <a:gd name="connsiteX14" fmla="*/ 3219953 w 10989677"/>
              <a:gd name="connsiteY14" fmla="*/ 6092960 h 6858069"/>
              <a:gd name="connsiteX15" fmla="*/ 4677472 w 10989677"/>
              <a:gd name="connsiteY15" fmla="*/ 4657795 h 6858069"/>
              <a:gd name="connsiteX16" fmla="*/ 6054871 w 10989677"/>
              <a:gd name="connsiteY16" fmla="*/ 3265783 h 6858069"/>
              <a:gd name="connsiteX0" fmla="*/ 6054871 w 10989677"/>
              <a:gd name="connsiteY0" fmla="*/ 3265783 h 6860534"/>
              <a:gd name="connsiteX1" fmla="*/ 8286474 w 10989677"/>
              <a:gd name="connsiteY1" fmla="*/ 1054428 h 6860534"/>
              <a:gd name="connsiteX2" fmla="*/ 9462131 w 10989677"/>
              <a:gd name="connsiteY2" fmla="*/ 242665 h 6860534"/>
              <a:gd name="connsiteX3" fmla="*/ 10989677 w 10989677"/>
              <a:gd name="connsiteY3" fmla="*/ 69 h 6860534"/>
              <a:gd name="connsiteX4" fmla="*/ 4003100 w 10989677"/>
              <a:gd name="connsiteY4" fmla="*/ 70 h 6860534"/>
              <a:gd name="connsiteX5" fmla="*/ 3434458 w 10989677"/>
              <a:gd name="connsiteY5" fmla="*/ 146121 h 6860534"/>
              <a:gd name="connsiteX6" fmla="*/ 3086160 w 10989677"/>
              <a:gd name="connsiteY6" fmla="*/ 431553 h 6860534"/>
              <a:gd name="connsiteX7" fmla="*/ 1849487 w 10989677"/>
              <a:gd name="connsiteY7" fmla="*/ 1658054 h 6860534"/>
              <a:gd name="connsiteX8" fmla="*/ 1426268 w 10989677"/>
              <a:gd name="connsiteY8" fmla="*/ 2082870 h 6860534"/>
              <a:gd name="connsiteX9" fmla="*/ 772220 w 10989677"/>
              <a:gd name="connsiteY9" fmla="*/ 2522290 h 6860534"/>
              <a:gd name="connsiteX10" fmla="*/ 297557 w 10989677"/>
              <a:gd name="connsiteY10" fmla="*/ 2568645 h 6860534"/>
              <a:gd name="connsiteX11" fmla="*/ 9268 w 10989677"/>
              <a:gd name="connsiteY11" fmla="*/ 2566740 h 6860534"/>
              <a:gd name="connsiteX12" fmla="*/ 890 w 10989677"/>
              <a:gd name="connsiteY12" fmla="*/ 6858069 h 6860534"/>
              <a:gd name="connsiteX13" fmla="*/ 1988311 w 10989677"/>
              <a:gd name="connsiteY13" fmla="*/ 6718111 h 6860534"/>
              <a:gd name="connsiteX14" fmla="*/ 3219953 w 10989677"/>
              <a:gd name="connsiteY14" fmla="*/ 6092960 h 6860534"/>
              <a:gd name="connsiteX15" fmla="*/ 4677472 w 10989677"/>
              <a:gd name="connsiteY15" fmla="*/ 4657795 h 6860534"/>
              <a:gd name="connsiteX16" fmla="*/ 6054871 w 10989677"/>
              <a:gd name="connsiteY16" fmla="*/ 3265783 h 6860534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6160 w 10989677"/>
              <a:gd name="connsiteY6" fmla="*/ 431553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34458 w 10989677"/>
              <a:gd name="connsiteY5" fmla="*/ 14612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60651 w 10989677"/>
              <a:gd name="connsiteY5" fmla="*/ 129453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74939 w 10989677"/>
              <a:gd name="connsiteY5" fmla="*/ 124691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88541 w 10989677"/>
              <a:gd name="connsiteY6" fmla="*/ 426791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  <a:gd name="connsiteX0" fmla="*/ 6054871 w 10989677"/>
              <a:gd name="connsiteY0" fmla="*/ 3265783 h 6867222"/>
              <a:gd name="connsiteX1" fmla="*/ 8286474 w 10989677"/>
              <a:gd name="connsiteY1" fmla="*/ 1054428 h 6867222"/>
              <a:gd name="connsiteX2" fmla="*/ 9462131 w 10989677"/>
              <a:gd name="connsiteY2" fmla="*/ 242665 h 6867222"/>
              <a:gd name="connsiteX3" fmla="*/ 10989677 w 10989677"/>
              <a:gd name="connsiteY3" fmla="*/ 69 h 6867222"/>
              <a:gd name="connsiteX4" fmla="*/ 4003100 w 10989677"/>
              <a:gd name="connsiteY4" fmla="*/ 70 h 6867222"/>
              <a:gd name="connsiteX5" fmla="*/ 3458270 w 10989677"/>
              <a:gd name="connsiteY5" fmla="*/ 131835 h 6867222"/>
              <a:gd name="connsiteX6" fmla="*/ 3033772 w 10989677"/>
              <a:gd name="connsiteY6" fmla="*/ 476797 h 6867222"/>
              <a:gd name="connsiteX7" fmla="*/ 1849487 w 10989677"/>
              <a:gd name="connsiteY7" fmla="*/ 1658054 h 6867222"/>
              <a:gd name="connsiteX8" fmla="*/ 1426268 w 10989677"/>
              <a:gd name="connsiteY8" fmla="*/ 2082870 h 6867222"/>
              <a:gd name="connsiteX9" fmla="*/ 772220 w 10989677"/>
              <a:gd name="connsiteY9" fmla="*/ 2522290 h 6867222"/>
              <a:gd name="connsiteX10" fmla="*/ 297557 w 10989677"/>
              <a:gd name="connsiteY10" fmla="*/ 2568645 h 6867222"/>
              <a:gd name="connsiteX11" fmla="*/ 9268 w 10989677"/>
              <a:gd name="connsiteY11" fmla="*/ 2566740 h 6867222"/>
              <a:gd name="connsiteX12" fmla="*/ 890 w 10989677"/>
              <a:gd name="connsiteY12" fmla="*/ 6858069 h 6867222"/>
              <a:gd name="connsiteX13" fmla="*/ 1988311 w 10989677"/>
              <a:gd name="connsiteY13" fmla="*/ 6718111 h 6867222"/>
              <a:gd name="connsiteX14" fmla="*/ 3219953 w 10989677"/>
              <a:gd name="connsiteY14" fmla="*/ 6092960 h 6867222"/>
              <a:gd name="connsiteX15" fmla="*/ 4677472 w 10989677"/>
              <a:gd name="connsiteY15" fmla="*/ 4657795 h 6867222"/>
              <a:gd name="connsiteX16" fmla="*/ 6054871 w 10989677"/>
              <a:gd name="connsiteY16" fmla="*/ 3265783 h 68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89677" h="6867222">
                <a:moveTo>
                  <a:pt x="6054871" y="3265783"/>
                </a:moveTo>
                <a:cubicBezTo>
                  <a:pt x="6656371" y="2665222"/>
                  <a:pt x="7496612" y="1818631"/>
                  <a:pt x="8286474" y="1054428"/>
                </a:cubicBezTo>
                <a:cubicBezTo>
                  <a:pt x="8602004" y="741386"/>
                  <a:pt x="8798237" y="525072"/>
                  <a:pt x="9462131" y="242665"/>
                </a:cubicBezTo>
                <a:cubicBezTo>
                  <a:pt x="9866945" y="89799"/>
                  <a:pt x="10171051" y="-2885"/>
                  <a:pt x="10989677" y="69"/>
                </a:cubicBezTo>
                <a:lnTo>
                  <a:pt x="4003100" y="70"/>
                </a:lnTo>
                <a:cubicBezTo>
                  <a:pt x="3660679" y="25469"/>
                  <a:pt x="3598393" y="82146"/>
                  <a:pt x="3458270" y="131835"/>
                </a:cubicBezTo>
                <a:cubicBezTo>
                  <a:pt x="3270522" y="254549"/>
                  <a:pt x="3264596" y="254441"/>
                  <a:pt x="3033772" y="476797"/>
                </a:cubicBezTo>
                <a:cubicBezTo>
                  <a:pt x="2564399" y="929340"/>
                  <a:pt x="2134602" y="1395164"/>
                  <a:pt x="1849487" y="1658054"/>
                </a:cubicBezTo>
                <a:cubicBezTo>
                  <a:pt x="1577072" y="1934597"/>
                  <a:pt x="1567713" y="1938831"/>
                  <a:pt x="1426268" y="2082870"/>
                </a:cubicBezTo>
                <a:cubicBezTo>
                  <a:pt x="1167349" y="2339621"/>
                  <a:pt x="1066066" y="2417039"/>
                  <a:pt x="772220" y="2522290"/>
                </a:cubicBezTo>
                <a:cubicBezTo>
                  <a:pt x="500758" y="2584996"/>
                  <a:pt x="426303" y="2571026"/>
                  <a:pt x="297557" y="2568645"/>
                </a:cubicBezTo>
                <a:cubicBezTo>
                  <a:pt x="168811" y="2575789"/>
                  <a:pt x="156112" y="2565153"/>
                  <a:pt x="9268" y="2566740"/>
                </a:cubicBezTo>
                <a:cubicBezTo>
                  <a:pt x="14348" y="3999300"/>
                  <a:pt x="-4190" y="5425509"/>
                  <a:pt x="890" y="6858069"/>
                </a:cubicBezTo>
                <a:cubicBezTo>
                  <a:pt x="1057303" y="6887927"/>
                  <a:pt x="1453356" y="6845629"/>
                  <a:pt x="1988311" y="6718111"/>
                </a:cubicBezTo>
                <a:cubicBezTo>
                  <a:pt x="2569919" y="6543940"/>
                  <a:pt x="2731327" y="6439456"/>
                  <a:pt x="3219953" y="6092960"/>
                </a:cubicBezTo>
                <a:cubicBezTo>
                  <a:pt x="3515648" y="5857071"/>
                  <a:pt x="3984760" y="5319394"/>
                  <a:pt x="4677472" y="4657795"/>
                </a:cubicBezTo>
                <a:cubicBezTo>
                  <a:pt x="4885078" y="4459131"/>
                  <a:pt x="5453371" y="3866344"/>
                  <a:pt x="6054871" y="3265783"/>
                </a:cubicBezTo>
                <a:close/>
              </a:path>
            </a:pathLst>
          </a:custGeom>
        </p:spPr>
        <p:txBody>
          <a:bodyPr lIns="0" rIns="5904000" anchor="ctr" anchorCtr="0"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Change picture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419975" y="3623176"/>
            <a:ext cx="4286250" cy="129172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</a:lstStyle>
          <a:p>
            <a:pPr lvl="0"/>
            <a:r>
              <a:rPr lang="lt-LT" dirty="0"/>
              <a:t>Chapter contents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2812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1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2" y="1465263"/>
            <a:ext cx="112410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319928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6807" y="569464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538476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6311932" y="1465263"/>
            <a:ext cx="5384767" cy="4049129"/>
          </a:xfrm>
        </p:spPr>
        <p:txBody>
          <a:bodyPr lIns="0" tIns="36000" rIns="0" bIns="3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81932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538476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6311932" y="1465263"/>
            <a:ext cx="5384767" cy="4049129"/>
          </a:xfrm>
        </p:spPr>
        <p:txBody>
          <a:bodyPr lIns="0" tIns="36000" rIns="0" bIns="3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A29422-6FC3-42AD-BC08-75241629C11C}"/>
              </a:ext>
            </a:extLst>
          </p:cNvPr>
          <p:cNvGrpSpPr/>
          <p:nvPr userDrawn="1"/>
        </p:nvGrpSpPr>
        <p:grpSpPr>
          <a:xfrm>
            <a:off x="324153" y="6021715"/>
            <a:ext cx="1018880" cy="441648"/>
            <a:chOff x="1401763" y="5345113"/>
            <a:chExt cx="1622426" cy="703263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E6C3D339-913D-44A2-9EEA-4D3A720F18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1E2EB9D3-8C6C-43C3-9900-67C7E70883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895C0376-C092-4A9E-9317-D1BDD20705FF}"/>
              </a:ext>
            </a:extLst>
          </p:cNvPr>
          <p:cNvSpPr>
            <a:spLocks/>
          </p:cNvSpPr>
          <p:nvPr userDrawn="1"/>
        </p:nvSpPr>
        <p:spPr bwMode="auto">
          <a:xfrm>
            <a:off x="6813884" y="5938982"/>
            <a:ext cx="1456417" cy="919018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508BE5-54DE-4D71-8BF2-38CD6CABA42F}"/>
              </a:ext>
            </a:extLst>
          </p:cNvPr>
          <p:cNvSpPr/>
          <p:nvPr userDrawn="1"/>
        </p:nvSpPr>
        <p:spPr>
          <a:xfrm>
            <a:off x="8125428" y="5938982"/>
            <a:ext cx="4066571" cy="919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946047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324153" y="6021715"/>
            <a:ext cx="1018880" cy="441648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C5DA355-6A99-4448-A909-AE4399012498}"/>
              </a:ext>
            </a:extLst>
          </p:cNvPr>
          <p:cNvSpPr>
            <a:spLocks/>
          </p:cNvSpPr>
          <p:nvPr userDrawn="1"/>
        </p:nvSpPr>
        <p:spPr bwMode="auto">
          <a:xfrm>
            <a:off x="966742" y="5938982"/>
            <a:ext cx="1456417" cy="919018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135CA3-1E35-4FA1-9948-65DDC420BC74}"/>
              </a:ext>
            </a:extLst>
          </p:cNvPr>
          <p:cNvSpPr/>
          <p:nvPr userDrawn="1"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647056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BD30AB-2B2A-4E06-B799-9B17576E4C34}"/>
              </a:ext>
            </a:extLst>
          </p:cNvPr>
          <p:cNvSpPr/>
          <p:nvPr userDrawn="1"/>
        </p:nvSpPr>
        <p:spPr>
          <a:xfrm>
            <a:off x="7848588" y="1310640"/>
            <a:ext cx="4343414" cy="4384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AFBD48-A47C-4D1B-B80B-B1125C0EBEEF}"/>
              </a:ext>
            </a:extLst>
          </p:cNvPr>
          <p:cNvSpPr/>
          <p:nvPr userDrawn="1"/>
        </p:nvSpPr>
        <p:spPr>
          <a:xfrm>
            <a:off x="0" y="1310640"/>
            <a:ext cx="4343414" cy="4384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6807" y="569464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98872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layout |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2" y="1465263"/>
            <a:ext cx="11241087" cy="4868862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7180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50/50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5384767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7568682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F786FAA-5EC3-4CE7-94BE-6DDFAC8D8565}"/>
              </a:ext>
            </a:extLst>
          </p:cNvPr>
          <p:cNvSpPr>
            <a:spLocks/>
          </p:cNvSpPr>
          <p:nvPr userDrawn="1"/>
        </p:nvSpPr>
        <p:spPr bwMode="auto">
          <a:xfrm>
            <a:off x="966742" y="5938982"/>
            <a:ext cx="1456417" cy="919018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8C96B4-A9F0-46FE-BCD7-C77D8C4F316B}"/>
              </a:ext>
            </a:extLst>
          </p:cNvPr>
          <p:cNvSpPr/>
          <p:nvPr userDrawn="1"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971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50/50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472689" cy="6856413"/>
          </a:xfrm>
          <a:custGeom>
            <a:avLst/>
            <a:gdLst>
              <a:gd name="connsiteX0" fmla="*/ 0 w 9472689"/>
              <a:gd name="connsiteY0" fmla="*/ 0 h 6856413"/>
              <a:gd name="connsiteX1" fmla="*/ 9472689 w 9472689"/>
              <a:gd name="connsiteY1" fmla="*/ 0 h 6856413"/>
              <a:gd name="connsiteX2" fmla="*/ 9369611 w 9472689"/>
              <a:gd name="connsiteY2" fmla="*/ 7701 h 6856413"/>
              <a:gd name="connsiteX3" fmla="*/ 7283879 w 9472689"/>
              <a:gd name="connsiteY3" fmla="*/ 995059 h 6856413"/>
              <a:gd name="connsiteX4" fmla="*/ 2895432 w 9472689"/>
              <a:gd name="connsiteY4" fmla="*/ 5388688 h 6856413"/>
              <a:gd name="connsiteX5" fmla="*/ 2430604 w 9472689"/>
              <a:gd name="connsiteY5" fmla="*/ 5853811 h 6856413"/>
              <a:gd name="connsiteX6" fmla="*/ 176172 w 9472689"/>
              <a:gd name="connsiteY6" fmla="*/ 6853773 h 6856413"/>
              <a:gd name="connsiteX7" fmla="*/ 70130 w 9472689"/>
              <a:gd name="connsiteY7" fmla="*/ 6856413 h 6856413"/>
              <a:gd name="connsiteX8" fmla="*/ 0 w 9472689"/>
              <a:gd name="connsiteY8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689" h="6856413">
                <a:moveTo>
                  <a:pt x="0" y="0"/>
                </a:moveTo>
                <a:lnTo>
                  <a:pt x="9472689" y="0"/>
                </a:lnTo>
                <a:lnTo>
                  <a:pt x="9369611" y="7701"/>
                </a:lnTo>
                <a:cubicBezTo>
                  <a:pt x="8585396" y="85869"/>
                  <a:pt x="7847036" y="433631"/>
                  <a:pt x="7283879" y="995059"/>
                </a:cubicBezTo>
                <a:cubicBezTo>
                  <a:pt x="7283879" y="995059"/>
                  <a:pt x="7283879" y="995059"/>
                  <a:pt x="2895432" y="5388688"/>
                </a:cubicBezTo>
                <a:cubicBezTo>
                  <a:pt x="2895432" y="5388688"/>
                  <a:pt x="2895432" y="5388688"/>
                  <a:pt x="2430604" y="5853811"/>
                </a:cubicBezTo>
                <a:cubicBezTo>
                  <a:pt x="1827222" y="6455341"/>
                  <a:pt x="1022713" y="6811591"/>
                  <a:pt x="176172" y="6853773"/>
                </a:cubicBezTo>
                <a:lnTo>
                  <a:pt x="70130" y="6856413"/>
                </a:lnTo>
                <a:lnTo>
                  <a:pt x="0" y="6856413"/>
                </a:lnTo>
                <a:close/>
              </a:path>
            </a:pathLst>
          </a:custGeom>
        </p:spPr>
        <p:txBody>
          <a:bodyPr wrap="square" lIns="1368000" tIns="36000" rIns="36000" bIns="36000" anchor="ctr" anchorCtr="0">
            <a:noAutofit/>
          </a:bodyPr>
          <a:lstStyle>
            <a:lvl1pPr>
              <a:defRPr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6350" y="-19050"/>
            <a:ext cx="12185650" cy="6875463"/>
          </a:xfrm>
          <a:custGeom>
            <a:avLst/>
            <a:gdLst>
              <a:gd name="connsiteX0" fmla="*/ 9686640 w 12185650"/>
              <a:gd name="connsiteY0" fmla="*/ 0 h 6875463"/>
              <a:gd name="connsiteX1" fmla="*/ 12185650 w 12185650"/>
              <a:gd name="connsiteY1" fmla="*/ 0 h 6875463"/>
              <a:gd name="connsiteX2" fmla="*/ 12185650 w 12185650"/>
              <a:gd name="connsiteY2" fmla="*/ 6875463 h 6875463"/>
              <a:gd name="connsiteX3" fmla="*/ 0 w 12185650"/>
              <a:gd name="connsiteY3" fmla="*/ 6875463 h 6875463"/>
              <a:gd name="connsiteX4" fmla="*/ 2420470 w 12185650"/>
              <a:gd name="connsiteY4" fmla="*/ 5870055 h 6875463"/>
              <a:gd name="connsiteX5" fmla="*/ 2884572 w 12185650"/>
              <a:gd name="connsiteY5" fmla="*/ 5404367 h 6875463"/>
              <a:gd name="connsiteX6" fmla="*/ 7266170 w 12185650"/>
              <a:gd name="connsiteY6" fmla="*/ 1005408 h 6875463"/>
              <a:gd name="connsiteX7" fmla="*/ 9686640 w 12185650"/>
              <a:gd name="connsiteY7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5650" h="6875463">
                <a:moveTo>
                  <a:pt x="9686640" y="0"/>
                </a:moveTo>
                <a:lnTo>
                  <a:pt x="12185650" y="0"/>
                </a:lnTo>
                <a:cubicBezTo>
                  <a:pt x="12185650" y="6875463"/>
                  <a:pt x="12185650" y="6875463"/>
                  <a:pt x="12185650" y="6875463"/>
                </a:cubicBezTo>
                <a:cubicBezTo>
                  <a:pt x="0" y="6875463"/>
                  <a:pt x="0" y="6875463"/>
                  <a:pt x="0" y="6875463"/>
                </a:cubicBezTo>
                <a:cubicBezTo>
                  <a:pt x="906784" y="6875463"/>
                  <a:pt x="1777868" y="6512466"/>
                  <a:pt x="2420470" y="5870055"/>
                </a:cubicBezTo>
                <a:cubicBezTo>
                  <a:pt x="2884572" y="5404367"/>
                  <a:pt x="2884572" y="5404367"/>
                  <a:pt x="2884572" y="5404367"/>
                </a:cubicBezTo>
                <a:cubicBezTo>
                  <a:pt x="7266170" y="1005408"/>
                  <a:pt x="7266170" y="1005408"/>
                  <a:pt x="7266170" y="1005408"/>
                </a:cubicBezTo>
                <a:cubicBezTo>
                  <a:pt x="7908773" y="362998"/>
                  <a:pt x="8779856" y="0"/>
                  <a:pt x="9686640" y="0"/>
                </a:cubicBez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lt-LT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7189789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7189789" y="1465263"/>
            <a:ext cx="4487862" cy="4116387"/>
          </a:xfrm>
          <a:prstGeom prst="rect">
            <a:avLst/>
          </a:prstGeom>
        </p:spPr>
        <p:txBody>
          <a:bodyPr lIns="0" tIns="36000" rIns="0" bIns="36000"/>
          <a:lstStyle>
            <a:lvl1pPr>
              <a:defRPr>
                <a:solidFill>
                  <a:schemeClr val="bg1"/>
                </a:solidFill>
              </a:defRPr>
            </a:lvl1pPr>
            <a:lvl2pPr marL="0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515205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0932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5508625" y="2575677"/>
            <a:ext cx="6683375" cy="4279147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0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67775" y="4438650"/>
            <a:ext cx="2851150" cy="196215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8805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2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069C26C-E46E-4E85-82AB-FCFE0ACEE6FE}"/>
              </a:ext>
            </a:extLst>
          </p:cNvPr>
          <p:cNvSpPr>
            <a:spLocks/>
          </p:cNvSpPr>
          <p:nvPr userDrawn="1"/>
        </p:nvSpPr>
        <p:spPr bwMode="auto">
          <a:xfrm>
            <a:off x="966742" y="5938982"/>
            <a:ext cx="1456417" cy="919018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3374C-AD75-4F43-948C-3D66007262E2}"/>
              </a:ext>
            </a:extLst>
          </p:cNvPr>
          <p:cNvSpPr/>
          <p:nvPr userDrawn="1"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027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1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2" y="1465263"/>
            <a:ext cx="112410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86277249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slid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FA85CDE-3A8B-417E-8764-96808F037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19672" r="10872" b="1182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 rot="10800000">
            <a:off x="0" y="0"/>
            <a:ext cx="6683375" cy="4279147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333258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521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plan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EF229E4F-8BD3-44D2-A83C-58EF9B9745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2" y="0"/>
            <a:ext cx="1115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0006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with highlight cor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>
            <a:spLocks/>
          </p:cNvSpPr>
          <p:nvPr userDrawn="1"/>
        </p:nvSpPr>
        <p:spPr bwMode="auto">
          <a:xfrm>
            <a:off x="5172075" y="2368903"/>
            <a:ext cx="7019926" cy="449463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386154 h 6858000"/>
              <a:gd name="connsiteX3" fmla="*/ 12071511 w 12191999"/>
              <a:gd name="connsiteY3" fmla="*/ 2386154 h 6858000"/>
              <a:gd name="connsiteX4" fmla="*/ 11507502 w 12191999"/>
              <a:gd name="connsiteY4" fmla="*/ 2386154 h 6858000"/>
              <a:gd name="connsiteX5" fmla="*/ 9935006 w 12191999"/>
              <a:gd name="connsiteY5" fmla="*/ 3044320 h 6858000"/>
              <a:gd name="connsiteX6" fmla="*/ 6771513 w 12191999"/>
              <a:gd name="connsiteY6" fmla="*/ 6205368 h 6858000"/>
              <a:gd name="connsiteX7" fmla="*/ 5419481 w 12191999"/>
              <a:gd name="connsiteY7" fmla="*/ 6852362 h 6858000"/>
              <a:gd name="connsiteX8" fmla="*/ 5308212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386154"/>
                </a:lnTo>
                <a:lnTo>
                  <a:pt x="12071511" y="2386154"/>
                </a:lnTo>
                <a:cubicBezTo>
                  <a:pt x="11507502" y="2386154"/>
                  <a:pt x="11507502" y="2386154"/>
                  <a:pt x="11507502" y="2386154"/>
                </a:cubicBezTo>
                <a:cubicBezTo>
                  <a:pt x="10915503" y="2386154"/>
                  <a:pt x="10351254" y="2627172"/>
                  <a:pt x="9935006" y="3044320"/>
                </a:cubicBezTo>
                <a:cubicBezTo>
                  <a:pt x="6771513" y="6205368"/>
                  <a:pt x="6771513" y="6205368"/>
                  <a:pt x="6771513" y="6205368"/>
                </a:cubicBezTo>
                <a:cubicBezTo>
                  <a:pt x="6407295" y="6570371"/>
                  <a:pt x="5929766" y="6800527"/>
                  <a:pt x="5419481" y="6852362"/>
                </a:cubicBezTo>
                <a:lnTo>
                  <a:pt x="5308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2880000" tIns="0" rIns="0" bIns="0" anchor="ctr" anchorCtr="0">
            <a:noAutofit/>
          </a:bodyPr>
          <a:lstStyle>
            <a:lvl1pPr>
              <a:defRPr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67775" y="4286250"/>
            <a:ext cx="2851150" cy="211455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2017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lt-LT"/>
              <a:t>„Qoute text goes here“</a:t>
            </a:r>
            <a:endParaRPr lang="en-US"/>
          </a:p>
          <a:p>
            <a:pPr lvl="1"/>
            <a:r>
              <a:rPr lang="lt-LT"/>
              <a:t>Name Surname, Position</a:t>
            </a:r>
            <a:endParaRPr lang="en-US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3042789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„Qoute text goes here“</a:t>
            </a:r>
            <a:endParaRPr lang="en-US"/>
          </a:p>
          <a:p>
            <a:pPr lvl="1"/>
            <a:r>
              <a:rPr lang="lt-LT"/>
              <a:t>Name Surname, Position</a:t>
            </a:r>
            <a:endParaRPr lang="en-US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t-LT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3572038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|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6553" y="484187"/>
            <a:ext cx="6077403" cy="17494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 baseline="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„Qoute text goes here“</a:t>
            </a:r>
            <a:endParaRPr lang="en-US"/>
          </a:p>
          <a:p>
            <a:pPr lvl="1"/>
            <a:r>
              <a:rPr lang="lt-LT"/>
              <a:t>Name Surname, Position</a:t>
            </a:r>
            <a:endParaRPr lang="en-US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4" y="5476875"/>
            <a:ext cx="2263955" cy="855272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476250" y="2501122"/>
            <a:ext cx="4497388" cy="2201863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196923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overvie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455645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2264081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4072517" y="340557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6" hasCustomPrompt="1"/>
          </p:nvPr>
        </p:nvSpPr>
        <p:spPr>
          <a:xfrm>
            <a:off x="455645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2264081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4072517" y="4138051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455645" y="488191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20" hasCustomPrompt="1"/>
          </p:nvPr>
        </p:nvSpPr>
        <p:spPr>
          <a:xfrm>
            <a:off x="2264081" y="4881912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455645" y="5625773"/>
            <a:ext cx="1620000" cy="612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  <a:endParaRPr lang="lt-LT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455613" y="1651000"/>
            <a:ext cx="6545262" cy="1206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455613" y="2862901"/>
            <a:ext cx="6545262" cy="41081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Companies: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359164" y="1831"/>
            <a:ext cx="9846125" cy="685615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71000"/>
              <a:gd name="connsiteY0" fmla="*/ 3022689 h 6856152"/>
              <a:gd name="connsiteX1" fmla="*/ 7503973 w 10671000"/>
              <a:gd name="connsiteY1" fmla="*/ 721118 h 6856152"/>
              <a:gd name="connsiteX2" fmla="*/ 9312827 w 10671000"/>
              <a:gd name="connsiteY2" fmla="*/ 4499 h 6856152"/>
              <a:gd name="connsiteX3" fmla="*/ 9842153 w 10671000"/>
              <a:gd name="connsiteY3" fmla="*/ 5920 h 6856152"/>
              <a:gd name="connsiteX4" fmla="*/ 10670992 w 10671000"/>
              <a:gd name="connsiteY4" fmla="*/ 6856152 h 6856152"/>
              <a:gd name="connsiteX5" fmla="*/ 0 w 10671000"/>
              <a:gd name="connsiteY5" fmla="*/ 6856152 h 6856152"/>
              <a:gd name="connsiteX6" fmla="*/ 1233768 w 10671000"/>
              <a:gd name="connsiteY6" fmla="*/ 6593034 h 6856152"/>
              <a:gd name="connsiteX7" fmla="*/ 2207528 w 10671000"/>
              <a:gd name="connsiteY7" fmla="*/ 5981756 h 6856152"/>
              <a:gd name="connsiteX8" fmla="*/ 3523527 w 10671000"/>
              <a:gd name="connsiteY8" fmla="*/ 4666457 h 6856152"/>
              <a:gd name="connsiteX9" fmla="*/ 5172304 w 10671000"/>
              <a:gd name="connsiteY9" fmla="*/ 3022689 h 6856152"/>
              <a:gd name="connsiteX0" fmla="*/ 5172304 w 9846125"/>
              <a:gd name="connsiteY0" fmla="*/ 3022689 h 6856152"/>
              <a:gd name="connsiteX1" fmla="*/ 7503973 w 9846125"/>
              <a:gd name="connsiteY1" fmla="*/ 721118 h 6856152"/>
              <a:gd name="connsiteX2" fmla="*/ 9312827 w 9846125"/>
              <a:gd name="connsiteY2" fmla="*/ 4499 h 6856152"/>
              <a:gd name="connsiteX3" fmla="*/ 9842153 w 9846125"/>
              <a:gd name="connsiteY3" fmla="*/ 5920 h 6856152"/>
              <a:gd name="connsiteX4" fmla="*/ 9845492 w 9846125"/>
              <a:gd name="connsiteY4" fmla="*/ 6856152 h 6856152"/>
              <a:gd name="connsiteX5" fmla="*/ 0 w 9846125"/>
              <a:gd name="connsiteY5" fmla="*/ 6856152 h 6856152"/>
              <a:gd name="connsiteX6" fmla="*/ 1233768 w 9846125"/>
              <a:gd name="connsiteY6" fmla="*/ 6593034 h 6856152"/>
              <a:gd name="connsiteX7" fmla="*/ 2207528 w 9846125"/>
              <a:gd name="connsiteY7" fmla="*/ 5981756 h 6856152"/>
              <a:gd name="connsiteX8" fmla="*/ 3523527 w 9846125"/>
              <a:gd name="connsiteY8" fmla="*/ 4666457 h 6856152"/>
              <a:gd name="connsiteX9" fmla="*/ 5172304 w 9846125"/>
              <a:gd name="connsiteY9" fmla="*/ 3022689 h 685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46125" h="6856152">
                <a:moveTo>
                  <a:pt x="5172304" y="3022689"/>
                </a:moveTo>
                <a:cubicBezTo>
                  <a:pt x="5841268" y="2362751"/>
                  <a:pt x="6835158" y="1316383"/>
                  <a:pt x="7503973" y="721118"/>
                </a:cubicBezTo>
                <a:cubicBezTo>
                  <a:pt x="8173740" y="208720"/>
                  <a:pt x="8677225" y="102479"/>
                  <a:pt x="9312827" y="4499"/>
                </a:cubicBezTo>
                <a:cubicBezTo>
                  <a:pt x="9730570" y="-8468"/>
                  <a:pt x="9386311" y="11267"/>
                  <a:pt x="9842153" y="5920"/>
                </a:cubicBezTo>
                <a:cubicBezTo>
                  <a:pt x="9839033" y="2293564"/>
                  <a:pt x="9848612" y="4568508"/>
                  <a:pt x="9845492" y="6856152"/>
                </a:cubicBezTo>
                <a:lnTo>
                  <a:pt x="0" y="6856152"/>
                </a:lnTo>
                <a:cubicBezTo>
                  <a:pt x="449356" y="6831946"/>
                  <a:pt x="803462" y="6750590"/>
                  <a:pt x="1233768" y="6593034"/>
                </a:cubicBezTo>
                <a:cubicBezTo>
                  <a:pt x="1457794" y="6489532"/>
                  <a:pt x="1757639" y="6363177"/>
                  <a:pt x="2207528" y="5981756"/>
                </a:cubicBezTo>
                <a:cubicBezTo>
                  <a:pt x="2555817" y="5644785"/>
                  <a:pt x="3040442" y="5159321"/>
                  <a:pt x="3523527" y="4666457"/>
                </a:cubicBezTo>
                <a:lnTo>
                  <a:pt x="5172304" y="3022689"/>
                </a:lnTo>
                <a:close/>
              </a:path>
            </a:pathLst>
          </a:custGeom>
          <a:solidFill>
            <a:schemeClr val="bg2"/>
          </a:solidFill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789525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6262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BB6669CC-7DA8-44F6-89B6-95B1BD436D40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1" y="-1"/>
            <a:ext cx="10219353" cy="6543119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6807" y="569464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43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287043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287043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87043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803906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03906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803906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803906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20769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20769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320769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320769" y="5138478"/>
            <a:ext cx="1800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8837632" y="138271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837632" y="286605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8837632" y="3655132"/>
            <a:ext cx="1311301" cy="1311301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lt-LT"/>
              <a:t>Insert picture here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837632" y="5138478"/>
            <a:ext cx="1872000" cy="515901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098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|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/>
              <a:t>Add picture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  <a:p>
            <a:pPr lvl="2"/>
            <a:r>
              <a:rPr lang="lt-LT"/>
              <a:t>Contact info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/>
              <a:t>Website link</a:t>
            </a:r>
          </a:p>
        </p:txBody>
      </p:sp>
      <p:sp>
        <p:nvSpPr>
          <p:cNvPr id="4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lt-LT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F1A96A4-F289-425C-B59D-51E94F91B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0863" y="3390106"/>
            <a:ext cx="1552574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4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 |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/>
              <a:t>Add picture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  <a:p>
            <a:pPr lvl="2"/>
            <a:r>
              <a:rPr lang="lt-LT"/>
              <a:t>Contact info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/>
              <a:t>Website link</a:t>
            </a:r>
          </a:p>
        </p:txBody>
      </p:sp>
      <p:sp>
        <p:nvSpPr>
          <p:cNvPr id="4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FBDA2-8F67-47A5-B8EE-B53C59C9E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26" y="3209244"/>
            <a:ext cx="1952264" cy="14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layout | 1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55195009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s |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lt-LT"/>
              <a:t>Įkelti nuotrauką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/>
              <a:t>Vardas Pavardė</a:t>
            </a:r>
            <a:endParaRPr lang="en-US"/>
          </a:p>
          <a:p>
            <a:pPr lvl="1"/>
            <a:r>
              <a:rPr lang="lt-LT"/>
              <a:t>Pareigos</a:t>
            </a:r>
            <a:endParaRPr lang="en-US"/>
          </a:p>
          <a:p>
            <a:pPr lvl="2"/>
            <a:r>
              <a:rPr lang="lt-LT"/>
              <a:t>Kontaktinė informacija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/>
              <a:t>Tinklalapio adresas</a:t>
            </a:r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8547100" y="3109426"/>
            <a:ext cx="1901541" cy="1423954"/>
            <a:chOff x="7064375" y="4603751"/>
            <a:chExt cx="1371600" cy="1027112"/>
          </a:xfrm>
        </p:grpSpPr>
        <p:sp>
          <p:nvSpPr>
            <p:cNvPr id="73" name="Freeform 5"/>
            <p:cNvSpPr>
              <a:spLocks/>
            </p:cNvSpPr>
            <p:nvPr userDrawn="1"/>
          </p:nvSpPr>
          <p:spPr bwMode="auto">
            <a:xfrm>
              <a:off x="7454900" y="4797425"/>
              <a:ext cx="981075" cy="392112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3 h 165"/>
                <a:gd name="T6" fmla="*/ 148 w 413"/>
                <a:gd name="T7" fmla="*/ 83 h 165"/>
                <a:gd name="T8" fmla="*/ 177 w 413"/>
                <a:gd name="T9" fmla="*/ 71 h 165"/>
                <a:gd name="T10" fmla="*/ 236 w 413"/>
                <a:gd name="T11" fmla="*/ 13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2 h 165"/>
                <a:gd name="T18" fmla="*/ 413 w 413"/>
                <a:gd name="T19" fmla="*/ 42 h 165"/>
                <a:gd name="T20" fmla="*/ 371 w 413"/>
                <a:gd name="T21" fmla="*/ 83 h 165"/>
                <a:gd name="T22" fmla="*/ 265 w 413"/>
                <a:gd name="T23" fmla="*/ 83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4" name="Freeform 6"/>
            <p:cNvSpPr>
              <a:spLocks/>
            </p:cNvSpPr>
            <p:nvPr userDrawn="1"/>
          </p:nvSpPr>
          <p:spPr bwMode="auto">
            <a:xfrm>
              <a:off x="7064375" y="4603751"/>
              <a:ext cx="979488" cy="392112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2 h 165"/>
                <a:gd name="T6" fmla="*/ 148 w 413"/>
                <a:gd name="T7" fmla="*/ 82 h 165"/>
                <a:gd name="T8" fmla="*/ 177 w 413"/>
                <a:gd name="T9" fmla="*/ 70 h 165"/>
                <a:gd name="T10" fmla="*/ 236 w 413"/>
                <a:gd name="T11" fmla="*/ 12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1 h 165"/>
                <a:gd name="T18" fmla="*/ 413 w 413"/>
                <a:gd name="T19" fmla="*/ 41 h 165"/>
                <a:gd name="T20" fmla="*/ 371 w 413"/>
                <a:gd name="T21" fmla="*/ 82 h 165"/>
                <a:gd name="T22" fmla="*/ 265 w 413"/>
                <a:gd name="T23" fmla="*/ 82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5" name="Freeform 74"/>
            <p:cNvSpPr>
              <a:spLocks/>
            </p:cNvSpPr>
            <p:nvPr userDrawn="1"/>
          </p:nvSpPr>
          <p:spPr bwMode="auto">
            <a:xfrm>
              <a:off x="7077075" y="5561013"/>
              <a:ext cx="42863" cy="69850"/>
            </a:xfrm>
            <a:custGeom>
              <a:avLst/>
              <a:gdLst>
                <a:gd name="T0" fmla="*/ 17 w 18"/>
                <a:gd name="T1" fmla="*/ 25 h 29"/>
                <a:gd name="T2" fmla="*/ 18 w 18"/>
                <a:gd name="T3" fmla="*/ 27 h 29"/>
                <a:gd name="T4" fmla="*/ 17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0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0 w 18"/>
                <a:gd name="T17" fmla="*/ 1 h 29"/>
                <a:gd name="T18" fmla="*/ 2 w 18"/>
                <a:gd name="T19" fmla="*/ 0 h 29"/>
                <a:gd name="T20" fmla="*/ 3 w 18"/>
                <a:gd name="T21" fmla="*/ 1 h 29"/>
                <a:gd name="T22" fmla="*/ 4 w 18"/>
                <a:gd name="T23" fmla="*/ 2 h 29"/>
                <a:gd name="T24" fmla="*/ 4 w 18"/>
                <a:gd name="T25" fmla="*/ 25 h 29"/>
                <a:gd name="T26" fmla="*/ 16 w 18"/>
                <a:gd name="T27" fmla="*/ 25 h 29"/>
                <a:gd name="T28" fmla="*/ 17 w 18"/>
                <a:gd name="T2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9">
                  <a:moveTo>
                    <a:pt x="17" y="25"/>
                  </a:moveTo>
                  <a:cubicBezTo>
                    <a:pt x="17" y="26"/>
                    <a:pt x="18" y="26"/>
                    <a:pt x="18" y="27"/>
                  </a:cubicBezTo>
                  <a:cubicBezTo>
                    <a:pt x="18" y="27"/>
                    <a:pt x="17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6" name="Freeform 75"/>
            <p:cNvSpPr>
              <a:spLocks noEditPoints="1"/>
            </p:cNvSpPr>
            <p:nvPr userDrawn="1"/>
          </p:nvSpPr>
          <p:spPr bwMode="auto">
            <a:xfrm>
              <a:off x="7127875" y="5561013"/>
              <a:ext cx="58738" cy="69850"/>
            </a:xfrm>
            <a:custGeom>
              <a:avLst/>
              <a:gdLst>
                <a:gd name="T0" fmla="*/ 25 w 25"/>
                <a:gd name="T1" fmla="*/ 27 h 29"/>
                <a:gd name="T2" fmla="*/ 24 w 25"/>
                <a:gd name="T3" fmla="*/ 28 h 29"/>
                <a:gd name="T4" fmla="*/ 23 w 25"/>
                <a:gd name="T5" fmla="*/ 29 h 29"/>
                <a:gd name="T6" fmla="*/ 22 w 25"/>
                <a:gd name="T7" fmla="*/ 29 h 29"/>
                <a:gd name="T8" fmla="*/ 21 w 25"/>
                <a:gd name="T9" fmla="*/ 28 h 29"/>
                <a:gd name="T10" fmla="*/ 19 w 25"/>
                <a:gd name="T11" fmla="*/ 22 h 29"/>
                <a:gd name="T12" fmla="*/ 6 w 25"/>
                <a:gd name="T13" fmla="*/ 22 h 29"/>
                <a:gd name="T14" fmla="*/ 4 w 25"/>
                <a:gd name="T15" fmla="*/ 28 h 29"/>
                <a:gd name="T16" fmla="*/ 3 w 25"/>
                <a:gd name="T17" fmla="*/ 29 h 29"/>
                <a:gd name="T18" fmla="*/ 2 w 25"/>
                <a:gd name="T19" fmla="*/ 29 h 29"/>
                <a:gd name="T20" fmla="*/ 1 w 25"/>
                <a:gd name="T21" fmla="*/ 28 h 29"/>
                <a:gd name="T22" fmla="*/ 0 w 25"/>
                <a:gd name="T23" fmla="*/ 27 h 29"/>
                <a:gd name="T24" fmla="*/ 0 w 25"/>
                <a:gd name="T25" fmla="*/ 27 h 29"/>
                <a:gd name="T26" fmla="*/ 11 w 25"/>
                <a:gd name="T27" fmla="*/ 1 h 29"/>
                <a:gd name="T28" fmla="*/ 11 w 25"/>
                <a:gd name="T29" fmla="*/ 0 h 29"/>
                <a:gd name="T30" fmla="*/ 13 w 25"/>
                <a:gd name="T31" fmla="*/ 0 h 29"/>
                <a:gd name="T32" fmla="*/ 14 w 25"/>
                <a:gd name="T33" fmla="*/ 0 h 29"/>
                <a:gd name="T34" fmla="*/ 14 w 25"/>
                <a:gd name="T35" fmla="*/ 1 h 29"/>
                <a:gd name="T36" fmla="*/ 25 w 25"/>
                <a:gd name="T37" fmla="*/ 26 h 29"/>
                <a:gd name="T38" fmla="*/ 25 w 25"/>
                <a:gd name="T39" fmla="*/ 27 h 29"/>
                <a:gd name="T40" fmla="*/ 8 w 25"/>
                <a:gd name="T41" fmla="*/ 18 h 29"/>
                <a:gd name="T42" fmla="*/ 17 w 25"/>
                <a:gd name="T43" fmla="*/ 18 h 29"/>
                <a:gd name="T44" fmla="*/ 12 w 25"/>
                <a:gd name="T45" fmla="*/ 6 h 29"/>
                <a:gd name="T46" fmla="*/ 8 w 25"/>
                <a:gd name="T4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9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7" name="Freeform 76"/>
            <p:cNvSpPr>
              <a:spLocks/>
            </p:cNvSpPr>
            <p:nvPr userDrawn="1"/>
          </p:nvSpPr>
          <p:spPr bwMode="auto">
            <a:xfrm>
              <a:off x="7199313" y="5561013"/>
              <a:ext cx="9525" cy="69850"/>
            </a:xfrm>
            <a:custGeom>
              <a:avLst/>
              <a:gdLst>
                <a:gd name="T0" fmla="*/ 4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4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4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8" name="Freeform 77"/>
            <p:cNvSpPr>
              <a:spLocks/>
            </p:cNvSpPr>
            <p:nvPr userDrawn="1"/>
          </p:nvSpPr>
          <p:spPr bwMode="auto">
            <a:xfrm>
              <a:off x="7224713" y="5561013"/>
              <a:ext cx="47625" cy="69850"/>
            </a:xfrm>
            <a:custGeom>
              <a:avLst/>
              <a:gdLst>
                <a:gd name="T0" fmla="*/ 5 w 20"/>
                <a:gd name="T1" fmla="*/ 28 h 29"/>
                <a:gd name="T2" fmla="*/ 1 w 20"/>
                <a:gd name="T3" fmla="*/ 26 h 29"/>
                <a:gd name="T4" fmla="*/ 0 w 20"/>
                <a:gd name="T5" fmla="*/ 24 h 29"/>
                <a:gd name="T6" fmla="*/ 0 w 20"/>
                <a:gd name="T7" fmla="*/ 23 h 29"/>
                <a:gd name="T8" fmla="*/ 2 w 20"/>
                <a:gd name="T9" fmla="*/ 22 h 29"/>
                <a:gd name="T10" fmla="*/ 3 w 20"/>
                <a:gd name="T11" fmla="*/ 22 h 29"/>
                <a:gd name="T12" fmla="*/ 6 w 20"/>
                <a:gd name="T13" fmla="*/ 25 h 29"/>
                <a:gd name="T14" fmla="*/ 10 w 20"/>
                <a:gd name="T15" fmla="*/ 25 h 29"/>
                <a:gd name="T16" fmla="*/ 15 w 20"/>
                <a:gd name="T17" fmla="*/ 24 h 29"/>
                <a:gd name="T18" fmla="*/ 16 w 20"/>
                <a:gd name="T19" fmla="*/ 21 h 29"/>
                <a:gd name="T20" fmla="*/ 15 w 20"/>
                <a:gd name="T21" fmla="*/ 18 h 29"/>
                <a:gd name="T22" fmla="*/ 9 w 20"/>
                <a:gd name="T23" fmla="*/ 16 h 29"/>
                <a:gd name="T24" fmla="*/ 3 w 20"/>
                <a:gd name="T25" fmla="*/ 13 h 29"/>
                <a:gd name="T26" fmla="*/ 1 w 20"/>
                <a:gd name="T27" fmla="*/ 8 h 29"/>
                <a:gd name="T28" fmla="*/ 2 w 20"/>
                <a:gd name="T29" fmla="*/ 4 h 29"/>
                <a:gd name="T30" fmla="*/ 5 w 20"/>
                <a:gd name="T31" fmla="*/ 1 h 29"/>
                <a:gd name="T32" fmla="*/ 10 w 20"/>
                <a:gd name="T33" fmla="*/ 0 h 29"/>
                <a:gd name="T34" fmla="*/ 15 w 20"/>
                <a:gd name="T35" fmla="*/ 1 h 29"/>
                <a:gd name="T36" fmla="*/ 19 w 20"/>
                <a:gd name="T37" fmla="*/ 3 h 29"/>
                <a:gd name="T38" fmla="*/ 20 w 20"/>
                <a:gd name="T39" fmla="*/ 4 h 29"/>
                <a:gd name="T40" fmla="*/ 19 w 20"/>
                <a:gd name="T41" fmla="*/ 6 h 29"/>
                <a:gd name="T42" fmla="*/ 18 w 20"/>
                <a:gd name="T43" fmla="*/ 6 h 29"/>
                <a:gd name="T44" fmla="*/ 17 w 20"/>
                <a:gd name="T45" fmla="*/ 6 h 29"/>
                <a:gd name="T46" fmla="*/ 14 w 20"/>
                <a:gd name="T47" fmla="*/ 4 h 29"/>
                <a:gd name="T48" fmla="*/ 10 w 20"/>
                <a:gd name="T49" fmla="*/ 3 h 29"/>
                <a:gd name="T50" fmla="*/ 6 w 20"/>
                <a:gd name="T51" fmla="*/ 5 h 29"/>
                <a:gd name="T52" fmla="*/ 4 w 20"/>
                <a:gd name="T53" fmla="*/ 8 h 29"/>
                <a:gd name="T54" fmla="*/ 6 w 20"/>
                <a:gd name="T55" fmla="*/ 11 h 29"/>
                <a:gd name="T56" fmla="*/ 11 w 20"/>
                <a:gd name="T57" fmla="*/ 12 h 29"/>
                <a:gd name="T58" fmla="*/ 16 w 20"/>
                <a:gd name="T59" fmla="*/ 14 h 29"/>
                <a:gd name="T60" fmla="*/ 19 w 20"/>
                <a:gd name="T61" fmla="*/ 17 h 29"/>
                <a:gd name="T62" fmla="*/ 20 w 20"/>
                <a:gd name="T63" fmla="*/ 21 h 29"/>
                <a:gd name="T64" fmla="*/ 19 w 20"/>
                <a:gd name="T65" fmla="*/ 25 h 29"/>
                <a:gd name="T66" fmla="*/ 15 w 20"/>
                <a:gd name="T67" fmla="*/ 28 h 29"/>
                <a:gd name="T68" fmla="*/ 10 w 20"/>
                <a:gd name="T69" fmla="*/ 29 h 29"/>
                <a:gd name="T70" fmla="*/ 5 w 20"/>
                <a:gd name="T7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9">
                  <a:moveTo>
                    <a:pt x="5" y="28"/>
                  </a:moveTo>
                  <a:cubicBezTo>
                    <a:pt x="4" y="28"/>
                    <a:pt x="2" y="27"/>
                    <a:pt x="1" y="26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2" y="25"/>
                    <a:pt x="13" y="25"/>
                    <a:pt x="15" y="24"/>
                  </a:cubicBezTo>
                  <a:cubicBezTo>
                    <a:pt x="16" y="23"/>
                    <a:pt x="16" y="22"/>
                    <a:pt x="16" y="21"/>
                  </a:cubicBezTo>
                  <a:cubicBezTo>
                    <a:pt x="16" y="20"/>
                    <a:pt x="16" y="19"/>
                    <a:pt x="15" y="18"/>
                  </a:cubicBezTo>
                  <a:cubicBezTo>
                    <a:pt x="13" y="17"/>
                    <a:pt x="12" y="17"/>
                    <a:pt x="9" y="16"/>
                  </a:cubicBezTo>
                  <a:cubicBezTo>
                    <a:pt x="7" y="15"/>
                    <a:pt x="4" y="14"/>
                    <a:pt x="3" y="13"/>
                  </a:cubicBezTo>
                  <a:cubicBezTo>
                    <a:pt x="1" y="12"/>
                    <a:pt x="1" y="10"/>
                    <a:pt x="1" y="8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1"/>
                    <a:pt x="18" y="2"/>
                    <a:pt x="19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20" y="5"/>
                    <a:pt x="20" y="5"/>
                    <a:pt x="19" y="6"/>
                  </a:cubicBezTo>
                  <a:cubicBezTo>
                    <a:pt x="19" y="6"/>
                    <a:pt x="18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9" y="3"/>
                    <a:pt x="7" y="4"/>
                    <a:pt x="6" y="5"/>
                  </a:cubicBezTo>
                  <a:cubicBezTo>
                    <a:pt x="5" y="5"/>
                    <a:pt x="4" y="6"/>
                    <a:pt x="4" y="8"/>
                  </a:cubicBezTo>
                  <a:cubicBezTo>
                    <a:pt x="4" y="9"/>
                    <a:pt x="5" y="10"/>
                    <a:pt x="6" y="11"/>
                  </a:cubicBezTo>
                  <a:cubicBezTo>
                    <a:pt x="7" y="11"/>
                    <a:pt x="9" y="12"/>
                    <a:pt x="11" y="12"/>
                  </a:cubicBezTo>
                  <a:cubicBezTo>
                    <a:pt x="13" y="13"/>
                    <a:pt x="15" y="13"/>
                    <a:pt x="16" y="14"/>
                  </a:cubicBezTo>
                  <a:cubicBezTo>
                    <a:pt x="17" y="15"/>
                    <a:pt x="19" y="16"/>
                    <a:pt x="19" y="17"/>
                  </a:cubicBezTo>
                  <a:cubicBezTo>
                    <a:pt x="20" y="18"/>
                    <a:pt x="20" y="19"/>
                    <a:pt x="20" y="21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7"/>
                    <a:pt x="17" y="27"/>
                    <a:pt x="15" y="28"/>
                  </a:cubicBezTo>
                  <a:cubicBezTo>
                    <a:pt x="14" y="29"/>
                    <a:pt x="12" y="29"/>
                    <a:pt x="10" y="29"/>
                  </a:cubicBezTo>
                  <a:cubicBezTo>
                    <a:pt x="8" y="29"/>
                    <a:pt x="7" y="29"/>
                    <a:pt x="5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auto">
            <a:xfrm>
              <a:off x="7281863" y="5561013"/>
              <a:ext cx="60325" cy="69850"/>
            </a:xfrm>
            <a:custGeom>
              <a:avLst/>
              <a:gdLst>
                <a:gd name="T0" fmla="*/ 25 w 25"/>
                <a:gd name="T1" fmla="*/ 1 h 29"/>
                <a:gd name="T2" fmla="*/ 25 w 25"/>
                <a:gd name="T3" fmla="*/ 2 h 29"/>
                <a:gd name="T4" fmla="*/ 25 w 25"/>
                <a:gd name="T5" fmla="*/ 3 h 29"/>
                <a:gd name="T6" fmla="*/ 15 w 25"/>
                <a:gd name="T7" fmla="*/ 27 h 29"/>
                <a:gd name="T8" fmla="*/ 14 w 25"/>
                <a:gd name="T9" fmla="*/ 28 h 29"/>
                <a:gd name="T10" fmla="*/ 13 w 25"/>
                <a:gd name="T11" fmla="*/ 29 h 29"/>
                <a:gd name="T12" fmla="*/ 12 w 25"/>
                <a:gd name="T13" fmla="*/ 28 h 29"/>
                <a:gd name="T14" fmla="*/ 11 w 25"/>
                <a:gd name="T15" fmla="*/ 28 h 29"/>
                <a:gd name="T16" fmla="*/ 0 w 25"/>
                <a:gd name="T17" fmla="*/ 3 h 29"/>
                <a:gd name="T18" fmla="*/ 0 w 25"/>
                <a:gd name="T19" fmla="*/ 2 h 29"/>
                <a:gd name="T20" fmla="*/ 1 w 25"/>
                <a:gd name="T21" fmla="*/ 1 h 29"/>
                <a:gd name="T22" fmla="*/ 2 w 25"/>
                <a:gd name="T23" fmla="*/ 0 h 29"/>
                <a:gd name="T24" fmla="*/ 4 w 25"/>
                <a:gd name="T25" fmla="*/ 1 h 29"/>
                <a:gd name="T26" fmla="*/ 13 w 25"/>
                <a:gd name="T27" fmla="*/ 22 h 29"/>
                <a:gd name="T28" fmla="*/ 21 w 25"/>
                <a:gd name="T29" fmla="*/ 1 h 29"/>
                <a:gd name="T30" fmla="*/ 22 w 25"/>
                <a:gd name="T31" fmla="*/ 0 h 29"/>
                <a:gd name="T32" fmla="*/ 23 w 25"/>
                <a:gd name="T33" fmla="*/ 0 h 29"/>
                <a:gd name="T34" fmla="*/ 25 w 25"/>
                <a:gd name="T3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9">
                  <a:moveTo>
                    <a:pt x="25" y="1"/>
                  </a:moveTo>
                  <a:cubicBezTo>
                    <a:pt x="25" y="1"/>
                    <a:pt x="25" y="1"/>
                    <a:pt x="25" y="2"/>
                  </a:cubicBezTo>
                  <a:cubicBezTo>
                    <a:pt x="25" y="2"/>
                    <a:pt x="25" y="2"/>
                    <a:pt x="25" y="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24" y="0"/>
                    <a:pt x="24" y="0"/>
                    <a:pt x="25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0" name="Freeform 12"/>
            <p:cNvSpPr>
              <a:spLocks noEditPoints="1"/>
            </p:cNvSpPr>
            <p:nvPr userDrawn="1"/>
          </p:nvSpPr>
          <p:spPr bwMode="auto">
            <a:xfrm>
              <a:off x="7348538" y="5561013"/>
              <a:ext cx="66675" cy="69850"/>
            </a:xfrm>
            <a:custGeom>
              <a:avLst/>
              <a:gdLst>
                <a:gd name="T0" fmla="*/ 26 w 28"/>
                <a:gd name="T1" fmla="*/ 22 h 29"/>
                <a:gd name="T2" fmla="*/ 21 w 28"/>
                <a:gd name="T3" fmla="*/ 27 h 29"/>
                <a:gd name="T4" fmla="*/ 14 w 28"/>
                <a:gd name="T5" fmla="*/ 29 h 29"/>
                <a:gd name="T6" fmla="*/ 7 w 28"/>
                <a:gd name="T7" fmla="*/ 27 h 29"/>
                <a:gd name="T8" fmla="*/ 2 w 28"/>
                <a:gd name="T9" fmla="*/ 22 h 29"/>
                <a:gd name="T10" fmla="*/ 0 w 28"/>
                <a:gd name="T11" fmla="*/ 14 h 29"/>
                <a:gd name="T12" fmla="*/ 2 w 28"/>
                <a:gd name="T13" fmla="*/ 7 h 29"/>
                <a:gd name="T14" fmla="*/ 7 w 28"/>
                <a:gd name="T15" fmla="*/ 2 h 29"/>
                <a:gd name="T16" fmla="*/ 14 w 28"/>
                <a:gd name="T17" fmla="*/ 0 h 29"/>
                <a:gd name="T18" fmla="*/ 21 w 28"/>
                <a:gd name="T19" fmla="*/ 2 h 29"/>
                <a:gd name="T20" fmla="*/ 26 w 28"/>
                <a:gd name="T21" fmla="*/ 7 h 29"/>
                <a:gd name="T22" fmla="*/ 28 w 28"/>
                <a:gd name="T23" fmla="*/ 14 h 29"/>
                <a:gd name="T24" fmla="*/ 26 w 28"/>
                <a:gd name="T25" fmla="*/ 22 h 29"/>
                <a:gd name="T26" fmla="*/ 22 w 28"/>
                <a:gd name="T27" fmla="*/ 9 h 29"/>
                <a:gd name="T28" fmla="*/ 19 w 28"/>
                <a:gd name="T29" fmla="*/ 5 h 29"/>
                <a:gd name="T30" fmla="*/ 14 w 28"/>
                <a:gd name="T31" fmla="*/ 4 h 29"/>
                <a:gd name="T32" fmla="*/ 9 w 28"/>
                <a:gd name="T33" fmla="*/ 5 h 29"/>
                <a:gd name="T34" fmla="*/ 5 w 28"/>
                <a:gd name="T35" fmla="*/ 9 h 29"/>
                <a:gd name="T36" fmla="*/ 4 w 28"/>
                <a:gd name="T37" fmla="*/ 14 h 29"/>
                <a:gd name="T38" fmla="*/ 5 w 28"/>
                <a:gd name="T39" fmla="*/ 20 h 29"/>
                <a:gd name="T40" fmla="*/ 9 w 28"/>
                <a:gd name="T41" fmla="*/ 24 h 29"/>
                <a:gd name="T42" fmla="*/ 14 w 28"/>
                <a:gd name="T43" fmla="*/ 25 h 29"/>
                <a:gd name="T44" fmla="*/ 19 w 28"/>
                <a:gd name="T45" fmla="*/ 24 h 29"/>
                <a:gd name="T46" fmla="*/ 22 w 28"/>
                <a:gd name="T47" fmla="*/ 20 h 29"/>
                <a:gd name="T48" fmla="*/ 23 w 28"/>
                <a:gd name="T49" fmla="*/ 14 h 29"/>
                <a:gd name="T50" fmla="*/ 22 w 28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29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5" y="11"/>
                    <a:pt x="4" y="12"/>
                    <a:pt x="4" y="14"/>
                  </a:cubicBezTo>
                  <a:cubicBezTo>
                    <a:pt x="4" y="16"/>
                    <a:pt x="5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6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auto">
            <a:xfrm>
              <a:off x="7419975" y="5561013"/>
              <a:ext cx="39688" cy="69850"/>
            </a:xfrm>
            <a:custGeom>
              <a:avLst/>
              <a:gdLst>
                <a:gd name="T0" fmla="*/ 4 w 17"/>
                <a:gd name="T1" fmla="*/ 28 h 29"/>
                <a:gd name="T2" fmla="*/ 0 w 17"/>
                <a:gd name="T3" fmla="*/ 25 h 29"/>
                <a:gd name="T4" fmla="*/ 0 w 17"/>
                <a:gd name="T5" fmla="*/ 24 h 29"/>
                <a:gd name="T6" fmla="*/ 1 w 17"/>
                <a:gd name="T7" fmla="*/ 22 h 29"/>
                <a:gd name="T8" fmla="*/ 2 w 17"/>
                <a:gd name="T9" fmla="*/ 22 h 29"/>
                <a:gd name="T10" fmla="*/ 4 w 17"/>
                <a:gd name="T11" fmla="*/ 23 h 29"/>
                <a:gd name="T12" fmla="*/ 8 w 17"/>
                <a:gd name="T13" fmla="*/ 25 h 29"/>
                <a:gd name="T14" fmla="*/ 12 w 17"/>
                <a:gd name="T15" fmla="*/ 24 h 29"/>
                <a:gd name="T16" fmla="*/ 13 w 17"/>
                <a:gd name="T17" fmla="*/ 20 h 29"/>
                <a:gd name="T18" fmla="*/ 13 w 17"/>
                <a:gd name="T19" fmla="*/ 2 h 29"/>
                <a:gd name="T20" fmla="*/ 14 w 17"/>
                <a:gd name="T21" fmla="*/ 1 h 29"/>
                <a:gd name="T22" fmla="*/ 15 w 17"/>
                <a:gd name="T23" fmla="*/ 0 h 29"/>
                <a:gd name="T24" fmla="*/ 17 w 17"/>
                <a:gd name="T25" fmla="*/ 1 h 29"/>
                <a:gd name="T26" fmla="*/ 17 w 17"/>
                <a:gd name="T27" fmla="*/ 2 h 29"/>
                <a:gd name="T28" fmla="*/ 17 w 17"/>
                <a:gd name="T29" fmla="*/ 20 h 29"/>
                <a:gd name="T30" fmla="*/ 16 w 17"/>
                <a:gd name="T31" fmla="*/ 25 h 29"/>
                <a:gd name="T32" fmla="*/ 13 w 17"/>
                <a:gd name="T33" fmla="*/ 28 h 29"/>
                <a:gd name="T34" fmla="*/ 8 w 17"/>
                <a:gd name="T35" fmla="*/ 29 h 29"/>
                <a:gd name="T36" fmla="*/ 4 w 17"/>
                <a:gd name="T3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9">
                  <a:moveTo>
                    <a:pt x="4" y="28"/>
                  </a:moveTo>
                  <a:cubicBezTo>
                    <a:pt x="2" y="27"/>
                    <a:pt x="1" y="26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1" y="22"/>
                  </a:cubicBezTo>
                  <a:cubicBezTo>
                    <a:pt x="1" y="22"/>
                    <a:pt x="1" y="22"/>
                    <a:pt x="2" y="22"/>
                  </a:cubicBezTo>
                  <a:cubicBezTo>
                    <a:pt x="2" y="22"/>
                    <a:pt x="3" y="22"/>
                    <a:pt x="4" y="23"/>
                  </a:cubicBezTo>
                  <a:cubicBezTo>
                    <a:pt x="5" y="24"/>
                    <a:pt x="6" y="25"/>
                    <a:pt x="8" y="25"/>
                  </a:cubicBezTo>
                  <a:cubicBezTo>
                    <a:pt x="10" y="25"/>
                    <a:pt x="11" y="25"/>
                    <a:pt x="12" y="24"/>
                  </a:cubicBezTo>
                  <a:cubicBezTo>
                    <a:pt x="13" y="23"/>
                    <a:pt x="13" y="22"/>
                    <a:pt x="13" y="2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2"/>
                    <a:pt x="17" y="23"/>
                    <a:pt x="16" y="25"/>
                  </a:cubicBezTo>
                  <a:cubicBezTo>
                    <a:pt x="15" y="26"/>
                    <a:pt x="14" y="27"/>
                    <a:pt x="13" y="28"/>
                  </a:cubicBezTo>
                  <a:cubicBezTo>
                    <a:pt x="11" y="29"/>
                    <a:pt x="10" y="29"/>
                    <a:pt x="8" y="29"/>
                  </a:cubicBezTo>
                  <a:cubicBezTo>
                    <a:pt x="6" y="29"/>
                    <a:pt x="5" y="29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2" name="Freeform 14"/>
            <p:cNvSpPr>
              <a:spLocks/>
            </p:cNvSpPr>
            <p:nvPr userDrawn="1"/>
          </p:nvSpPr>
          <p:spPr bwMode="auto">
            <a:xfrm>
              <a:off x="7478713" y="5561013"/>
              <a:ext cx="9525" cy="69850"/>
            </a:xfrm>
            <a:custGeom>
              <a:avLst/>
              <a:gdLst>
                <a:gd name="T0" fmla="*/ 3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3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3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3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3" name="Freeform 15"/>
            <p:cNvSpPr>
              <a:spLocks/>
            </p:cNvSpPr>
            <p:nvPr userDrawn="1"/>
          </p:nvSpPr>
          <p:spPr bwMode="auto">
            <a:xfrm>
              <a:off x="7540625" y="5561013"/>
              <a:ext cx="42863" cy="69850"/>
            </a:xfrm>
            <a:custGeom>
              <a:avLst/>
              <a:gdLst>
                <a:gd name="T0" fmla="*/ 17 w 18"/>
                <a:gd name="T1" fmla="*/ 26 h 29"/>
                <a:gd name="T2" fmla="*/ 18 w 18"/>
                <a:gd name="T3" fmla="*/ 27 h 29"/>
                <a:gd name="T4" fmla="*/ 17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0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0 w 18"/>
                <a:gd name="T17" fmla="*/ 1 h 29"/>
                <a:gd name="T18" fmla="*/ 2 w 18"/>
                <a:gd name="T19" fmla="*/ 0 h 29"/>
                <a:gd name="T20" fmla="*/ 16 w 18"/>
                <a:gd name="T21" fmla="*/ 0 h 29"/>
                <a:gd name="T22" fmla="*/ 17 w 18"/>
                <a:gd name="T23" fmla="*/ 1 h 29"/>
                <a:gd name="T24" fmla="*/ 18 w 18"/>
                <a:gd name="T25" fmla="*/ 2 h 29"/>
                <a:gd name="T26" fmla="*/ 17 w 18"/>
                <a:gd name="T27" fmla="*/ 3 h 29"/>
                <a:gd name="T28" fmla="*/ 16 w 18"/>
                <a:gd name="T29" fmla="*/ 4 h 29"/>
                <a:gd name="T30" fmla="*/ 4 w 18"/>
                <a:gd name="T31" fmla="*/ 4 h 29"/>
                <a:gd name="T32" fmla="*/ 4 w 18"/>
                <a:gd name="T33" fmla="*/ 12 h 29"/>
                <a:gd name="T34" fmla="*/ 14 w 18"/>
                <a:gd name="T35" fmla="*/ 12 h 29"/>
                <a:gd name="T36" fmla="*/ 15 w 18"/>
                <a:gd name="T37" fmla="*/ 13 h 29"/>
                <a:gd name="T38" fmla="*/ 16 w 18"/>
                <a:gd name="T39" fmla="*/ 14 h 29"/>
                <a:gd name="T40" fmla="*/ 15 w 18"/>
                <a:gd name="T41" fmla="*/ 15 h 29"/>
                <a:gd name="T42" fmla="*/ 14 w 18"/>
                <a:gd name="T43" fmla="*/ 16 h 29"/>
                <a:gd name="T44" fmla="*/ 4 w 18"/>
                <a:gd name="T45" fmla="*/ 16 h 29"/>
                <a:gd name="T46" fmla="*/ 4 w 18"/>
                <a:gd name="T47" fmla="*/ 25 h 29"/>
                <a:gd name="T48" fmla="*/ 16 w 18"/>
                <a:gd name="T49" fmla="*/ 25 h 29"/>
                <a:gd name="T50" fmla="*/ 17 w 18"/>
                <a:gd name="T5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9">
                  <a:moveTo>
                    <a:pt x="17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5" y="12"/>
                    <a:pt x="15" y="13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6" y="15"/>
                    <a:pt x="16" y="15"/>
                    <a:pt x="15" y="15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7" y="25"/>
                    <a:pt x="17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4" name="Freeform 16"/>
            <p:cNvSpPr>
              <a:spLocks/>
            </p:cNvSpPr>
            <p:nvPr userDrawn="1"/>
          </p:nvSpPr>
          <p:spPr bwMode="auto">
            <a:xfrm>
              <a:off x="7596188" y="5561013"/>
              <a:ext cx="53975" cy="69850"/>
            </a:xfrm>
            <a:custGeom>
              <a:avLst/>
              <a:gdLst>
                <a:gd name="T0" fmla="*/ 23 w 23"/>
                <a:gd name="T1" fmla="*/ 27 h 29"/>
                <a:gd name="T2" fmla="*/ 22 w 23"/>
                <a:gd name="T3" fmla="*/ 28 h 29"/>
                <a:gd name="T4" fmla="*/ 20 w 23"/>
                <a:gd name="T5" fmla="*/ 29 h 29"/>
                <a:gd name="T6" fmla="*/ 19 w 23"/>
                <a:gd name="T7" fmla="*/ 28 h 29"/>
                <a:gd name="T8" fmla="*/ 9 w 23"/>
                <a:gd name="T9" fmla="*/ 15 h 29"/>
                <a:gd name="T10" fmla="*/ 4 w 23"/>
                <a:gd name="T11" fmla="*/ 20 h 29"/>
                <a:gd name="T12" fmla="*/ 4 w 23"/>
                <a:gd name="T13" fmla="*/ 27 h 29"/>
                <a:gd name="T14" fmla="*/ 4 w 23"/>
                <a:gd name="T15" fmla="*/ 28 h 29"/>
                <a:gd name="T16" fmla="*/ 2 w 23"/>
                <a:gd name="T17" fmla="*/ 29 h 29"/>
                <a:gd name="T18" fmla="*/ 1 w 23"/>
                <a:gd name="T19" fmla="*/ 28 h 29"/>
                <a:gd name="T20" fmla="*/ 0 w 23"/>
                <a:gd name="T21" fmla="*/ 27 h 29"/>
                <a:gd name="T22" fmla="*/ 0 w 23"/>
                <a:gd name="T23" fmla="*/ 2 h 29"/>
                <a:gd name="T24" fmla="*/ 1 w 23"/>
                <a:gd name="T25" fmla="*/ 1 h 29"/>
                <a:gd name="T26" fmla="*/ 2 w 23"/>
                <a:gd name="T27" fmla="*/ 0 h 29"/>
                <a:gd name="T28" fmla="*/ 4 w 23"/>
                <a:gd name="T29" fmla="*/ 1 h 29"/>
                <a:gd name="T30" fmla="*/ 4 w 23"/>
                <a:gd name="T31" fmla="*/ 2 h 29"/>
                <a:gd name="T32" fmla="*/ 4 w 23"/>
                <a:gd name="T33" fmla="*/ 15 h 29"/>
                <a:gd name="T34" fmla="*/ 19 w 23"/>
                <a:gd name="T35" fmla="*/ 1 h 29"/>
                <a:gd name="T36" fmla="*/ 20 w 23"/>
                <a:gd name="T37" fmla="*/ 0 h 29"/>
                <a:gd name="T38" fmla="*/ 22 w 23"/>
                <a:gd name="T39" fmla="*/ 1 h 29"/>
                <a:gd name="T40" fmla="*/ 22 w 23"/>
                <a:gd name="T41" fmla="*/ 2 h 29"/>
                <a:gd name="T42" fmla="*/ 22 w 23"/>
                <a:gd name="T43" fmla="*/ 3 h 29"/>
                <a:gd name="T44" fmla="*/ 12 w 23"/>
                <a:gd name="T45" fmla="*/ 12 h 29"/>
                <a:gd name="T46" fmla="*/ 22 w 23"/>
                <a:gd name="T47" fmla="*/ 25 h 29"/>
                <a:gd name="T48" fmla="*/ 23 w 23"/>
                <a:gd name="T4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9">
                  <a:moveTo>
                    <a:pt x="23" y="27"/>
                  </a:moveTo>
                  <a:cubicBezTo>
                    <a:pt x="23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19" y="29"/>
                    <a:pt x="19" y="2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6"/>
                    <a:pt x="23" y="26"/>
                    <a:pt x="23" y="2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5" name="Freeform 17"/>
            <p:cNvSpPr>
              <a:spLocks noEditPoints="1"/>
            </p:cNvSpPr>
            <p:nvPr userDrawn="1"/>
          </p:nvSpPr>
          <p:spPr bwMode="auto">
            <a:xfrm>
              <a:off x="7656513" y="5561013"/>
              <a:ext cx="65088" cy="69850"/>
            </a:xfrm>
            <a:custGeom>
              <a:avLst/>
              <a:gdLst>
                <a:gd name="T0" fmla="*/ 25 w 27"/>
                <a:gd name="T1" fmla="*/ 22 h 29"/>
                <a:gd name="T2" fmla="*/ 20 w 27"/>
                <a:gd name="T3" fmla="*/ 27 h 29"/>
                <a:gd name="T4" fmla="*/ 13 w 27"/>
                <a:gd name="T5" fmla="*/ 29 h 29"/>
                <a:gd name="T6" fmla="*/ 6 w 27"/>
                <a:gd name="T7" fmla="*/ 27 h 29"/>
                <a:gd name="T8" fmla="*/ 1 w 27"/>
                <a:gd name="T9" fmla="*/ 22 h 29"/>
                <a:gd name="T10" fmla="*/ 0 w 27"/>
                <a:gd name="T11" fmla="*/ 14 h 29"/>
                <a:gd name="T12" fmla="*/ 1 w 27"/>
                <a:gd name="T13" fmla="*/ 7 h 29"/>
                <a:gd name="T14" fmla="*/ 6 w 27"/>
                <a:gd name="T15" fmla="*/ 2 h 29"/>
                <a:gd name="T16" fmla="*/ 13 w 27"/>
                <a:gd name="T17" fmla="*/ 0 h 29"/>
                <a:gd name="T18" fmla="*/ 20 w 27"/>
                <a:gd name="T19" fmla="*/ 2 h 29"/>
                <a:gd name="T20" fmla="*/ 25 w 27"/>
                <a:gd name="T21" fmla="*/ 7 h 29"/>
                <a:gd name="T22" fmla="*/ 27 w 27"/>
                <a:gd name="T23" fmla="*/ 14 h 29"/>
                <a:gd name="T24" fmla="*/ 25 w 27"/>
                <a:gd name="T25" fmla="*/ 22 h 29"/>
                <a:gd name="T26" fmla="*/ 22 w 27"/>
                <a:gd name="T27" fmla="*/ 9 h 29"/>
                <a:gd name="T28" fmla="*/ 18 w 27"/>
                <a:gd name="T29" fmla="*/ 5 h 29"/>
                <a:gd name="T30" fmla="*/ 13 w 27"/>
                <a:gd name="T31" fmla="*/ 4 h 29"/>
                <a:gd name="T32" fmla="*/ 8 w 27"/>
                <a:gd name="T33" fmla="*/ 5 h 29"/>
                <a:gd name="T34" fmla="*/ 5 w 27"/>
                <a:gd name="T35" fmla="*/ 9 h 29"/>
                <a:gd name="T36" fmla="*/ 4 w 27"/>
                <a:gd name="T37" fmla="*/ 14 h 29"/>
                <a:gd name="T38" fmla="*/ 5 w 27"/>
                <a:gd name="T39" fmla="*/ 20 h 29"/>
                <a:gd name="T40" fmla="*/ 8 w 27"/>
                <a:gd name="T41" fmla="*/ 24 h 29"/>
                <a:gd name="T42" fmla="*/ 13 w 27"/>
                <a:gd name="T43" fmla="*/ 25 h 29"/>
                <a:gd name="T44" fmla="*/ 18 w 27"/>
                <a:gd name="T45" fmla="*/ 24 h 29"/>
                <a:gd name="T46" fmla="*/ 22 w 27"/>
                <a:gd name="T47" fmla="*/ 20 h 29"/>
                <a:gd name="T48" fmla="*/ 23 w 27"/>
                <a:gd name="T49" fmla="*/ 14 h 29"/>
                <a:gd name="T50" fmla="*/ 22 w 27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29">
                  <a:moveTo>
                    <a:pt x="25" y="22"/>
                  </a:moveTo>
                  <a:cubicBezTo>
                    <a:pt x="24" y="24"/>
                    <a:pt x="23" y="26"/>
                    <a:pt x="20" y="27"/>
                  </a:cubicBezTo>
                  <a:cubicBezTo>
                    <a:pt x="18" y="29"/>
                    <a:pt x="16" y="29"/>
                    <a:pt x="13" y="29"/>
                  </a:cubicBezTo>
                  <a:cubicBezTo>
                    <a:pt x="11" y="29"/>
                    <a:pt x="8" y="29"/>
                    <a:pt x="6" y="27"/>
                  </a:cubicBezTo>
                  <a:cubicBezTo>
                    <a:pt x="4" y="26"/>
                    <a:pt x="3" y="24"/>
                    <a:pt x="1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3" y="0"/>
                  </a:cubicBezTo>
                  <a:cubicBezTo>
                    <a:pt x="16" y="0"/>
                    <a:pt x="18" y="0"/>
                    <a:pt x="20" y="2"/>
                  </a:cubicBezTo>
                  <a:cubicBezTo>
                    <a:pt x="23" y="3"/>
                    <a:pt x="24" y="5"/>
                    <a:pt x="25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5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8" y="5"/>
                  </a:cubicBezTo>
                  <a:cubicBezTo>
                    <a:pt x="17" y="4"/>
                    <a:pt x="15" y="4"/>
                    <a:pt x="13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8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6" name="Freeform 18"/>
            <p:cNvSpPr>
              <a:spLocks/>
            </p:cNvSpPr>
            <p:nvPr userDrawn="1"/>
          </p:nvSpPr>
          <p:spPr bwMode="auto">
            <a:xfrm>
              <a:off x="7735888" y="5561013"/>
              <a:ext cx="57150" cy="69850"/>
            </a:xfrm>
            <a:custGeom>
              <a:avLst/>
              <a:gdLst>
                <a:gd name="T0" fmla="*/ 23 w 24"/>
                <a:gd name="T1" fmla="*/ 1 h 29"/>
                <a:gd name="T2" fmla="*/ 24 w 24"/>
                <a:gd name="T3" fmla="*/ 2 h 29"/>
                <a:gd name="T4" fmla="*/ 24 w 24"/>
                <a:gd name="T5" fmla="*/ 27 h 29"/>
                <a:gd name="T6" fmla="*/ 23 w 24"/>
                <a:gd name="T7" fmla="*/ 28 h 29"/>
                <a:gd name="T8" fmla="*/ 22 w 24"/>
                <a:gd name="T9" fmla="*/ 29 h 29"/>
                <a:gd name="T10" fmla="*/ 21 w 24"/>
                <a:gd name="T11" fmla="*/ 29 h 29"/>
                <a:gd name="T12" fmla="*/ 20 w 24"/>
                <a:gd name="T13" fmla="*/ 28 h 29"/>
                <a:gd name="T14" fmla="*/ 4 w 24"/>
                <a:gd name="T15" fmla="*/ 7 h 29"/>
                <a:gd name="T16" fmla="*/ 4 w 24"/>
                <a:gd name="T17" fmla="*/ 27 h 29"/>
                <a:gd name="T18" fmla="*/ 3 w 24"/>
                <a:gd name="T19" fmla="*/ 28 h 29"/>
                <a:gd name="T20" fmla="*/ 2 w 24"/>
                <a:gd name="T21" fmla="*/ 29 h 29"/>
                <a:gd name="T22" fmla="*/ 1 w 24"/>
                <a:gd name="T23" fmla="*/ 28 h 29"/>
                <a:gd name="T24" fmla="*/ 0 w 24"/>
                <a:gd name="T25" fmla="*/ 27 h 29"/>
                <a:gd name="T26" fmla="*/ 0 w 24"/>
                <a:gd name="T27" fmla="*/ 2 h 29"/>
                <a:gd name="T28" fmla="*/ 1 w 24"/>
                <a:gd name="T29" fmla="*/ 1 h 29"/>
                <a:gd name="T30" fmla="*/ 2 w 24"/>
                <a:gd name="T31" fmla="*/ 0 h 29"/>
                <a:gd name="T32" fmla="*/ 3 w 24"/>
                <a:gd name="T33" fmla="*/ 0 h 29"/>
                <a:gd name="T34" fmla="*/ 4 w 24"/>
                <a:gd name="T35" fmla="*/ 1 h 29"/>
                <a:gd name="T36" fmla="*/ 20 w 24"/>
                <a:gd name="T37" fmla="*/ 22 h 29"/>
                <a:gd name="T38" fmla="*/ 20 w 24"/>
                <a:gd name="T39" fmla="*/ 2 h 29"/>
                <a:gd name="T40" fmla="*/ 21 w 24"/>
                <a:gd name="T41" fmla="*/ 1 h 29"/>
                <a:gd name="T42" fmla="*/ 22 w 24"/>
                <a:gd name="T43" fmla="*/ 0 h 29"/>
                <a:gd name="T44" fmla="*/ 23 w 24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23" y="1"/>
                    <a:pt x="24" y="1"/>
                    <a:pt x="24" y="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8"/>
                    <a:pt x="23" y="28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7" name="Freeform 19"/>
            <p:cNvSpPr>
              <a:spLocks noEditPoints="1"/>
            </p:cNvSpPr>
            <p:nvPr userDrawn="1"/>
          </p:nvSpPr>
          <p:spPr bwMode="auto">
            <a:xfrm>
              <a:off x="7807325" y="5561013"/>
              <a:ext cx="63500" cy="69850"/>
            </a:xfrm>
            <a:custGeom>
              <a:avLst/>
              <a:gdLst>
                <a:gd name="T0" fmla="*/ 26 w 27"/>
                <a:gd name="T1" fmla="*/ 22 h 29"/>
                <a:gd name="T2" fmla="*/ 21 w 27"/>
                <a:gd name="T3" fmla="*/ 27 h 29"/>
                <a:gd name="T4" fmla="*/ 14 w 27"/>
                <a:gd name="T5" fmla="*/ 29 h 29"/>
                <a:gd name="T6" fmla="*/ 6 w 27"/>
                <a:gd name="T7" fmla="*/ 27 h 29"/>
                <a:gd name="T8" fmla="*/ 2 w 27"/>
                <a:gd name="T9" fmla="*/ 22 h 29"/>
                <a:gd name="T10" fmla="*/ 0 w 27"/>
                <a:gd name="T11" fmla="*/ 14 h 29"/>
                <a:gd name="T12" fmla="*/ 2 w 27"/>
                <a:gd name="T13" fmla="*/ 7 h 29"/>
                <a:gd name="T14" fmla="*/ 6 w 27"/>
                <a:gd name="T15" fmla="*/ 2 h 29"/>
                <a:gd name="T16" fmla="*/ 14 w 27"/>
                <a:gd name="T17" fmla="*/ 0 h 29"/>
                <a:gd name="T18" fmla="*/ 21 w 27"/>
                <a:gd name="T19" fmla="*/ 2 h 29"/>
                <a:gd name="T20" fmla="*/ 26 w 27"/>
                <a:gd name="T21" fmla="*/ 7 h 29"/>
                <a:gd name="T22" fmla="*/ 27 w 27"/>
                <a:gd name="T23" fmla="*/ 14 h 29"/>
                <a:gd name="T24" fmla="*/ 26 w 27"/>
                <a:gd name="T25" fmla="*/ 22 h 29"/>
                <a:gd name="T26" fmla="*/ 22 w 27"/>
                <a:gd name="T27" fmla="*/ 9 h 29"/>
                <a:gd name="T28" fmla="*/ 19 w 27"/>
                <a:gd name="T29" fmla="*/ 5 h 29"/>
                <a:gd name="T30" fmla="*/ 14 w 27"/>
                <a:gd name="T31" fmla="*/ 4 h 29"/>
                <a:gd name="T32" fmla="*/ 9 w 27"/>
                <a:gd name="T33" fmla="*/ 5 h 29"/>
                <a:gd name="T34" fmla="*/ 5 w 27"/>
                <a:gd name="T35" fmla="*/ 9 h 29"/>
                <a:gd name="T36" fmla="*/ 4 w 27"/>
                <a:gd name="T37" fmla="*/ 14 h 29"/>
                <a:gd name="T38" fmla="*/ 5 w 27"/>
                <a:gd name="T39" fmla="*/ 20 h 29"/>
                <a:gd name="T40" fmla="*/ 9 w 27"/>
                <a:gd name="T41" fmla="*/ 24 h 29"/>
                <a:gd name="T42" fmla="*/ 14 w 27"/>
                <a:gd name="T43" fmla="*/ 25 h 29"/>
                <a:gd name="T44" fmla="*/ 19 w 27"/>
                <a:gd name="T45" fmla="*/ 24 h 29"/>
                <a:gd name="T46" fmla="*/ 22 w 27"/>
                <a:gd name="T47" fmla="*/ 20 h 29"/>
                <a:gd name="T48" fmla="*/ 23 w 27"/>
                <a:gd name="T49" fmla="*/ 14 h 29"/>
                <a:gd name="T50" fmla="*/ 22 w 27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29">
                  <a:moveTo>
                    <a:pt x="26" y="22"/>
                  </a:moveTo>
                  <a:cubicBezTo>
                    <a:pt x="24" y="24"/>
                    <a:pt x="23" y="26"/>
                    <a:pt x="21" y="27"/>
                  </a:cubicBezTo>
                  <a:cubicBezTo>
                    <a:pt x="19" y="29"/>
                    <a:pt x="16" y="29"/>
                    <a:pt x="14" y="29"/>
                  </a:cubicBezTo>
                  <a:cubicBezTo>
                    <a:pt x="11" y="29"/>
                    <a:pt x="9" y="29"/>
                    <a:pt x="6" y="27"/>
                  </a:cubicBezTo>
                  <a:cubicBezTo>
                    <a:pt x="4" y="26"/>
                    <a:pt x="3" y="24"/>
                    <a:pt x="2" y="22"/>
                  </a:cubicBezTo>
                  <a:cubicBezTo>
                    <a:pt x="0" y="20"/>
                    <a:pt x="0" y="17"/>
                    <a:pt x="0" y="14"/>
                  </a:cubicBezTo>
                  <a:cubicBezTo>
                    <a:pt x="0" y="12"/>
                    <a:pt x="0" y="9"/>
                    <a:pt x="2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9" y="0"/>
                    <a:pt x="21" y="2"/>
                  </a:cubicBezTo>
                  <a:cubicBezTo>
                    <a:pt x="23" y="3"/>
                    <a:pt x="24" y="5"/>
                    <a:pt x="26" y="7"/>
                  </a:cubicBezTo>
                  <a:cubicBezTo>
                    <a:pt x="27" y="9"/>
                    <a:pt x="27" y="12"/>
                    <a:pt x="27" y="14"/>
                  </a:cubicBezTo>
                  <a:cubicBezTo>
                    <a:pt x="27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1" y="7"/>
                    <a:pt x="20" y="6"/>
                    <a:pt x="19" y="5"/>
                  </a:cubicBezTo>
                  <a:cubicBezTo>
                    <a:pt x="17" y="4"/>
                    <a:pt x="15" y="4"/>
                    <a:pt x="14" y="4"/>
                  </a:cubicBezTo>
                  <a:cubicBezTo>
                    <a:pt x="12" y="4"/>
                    <a:pt x="10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6"/>
                    <a:pt x="4" y="18"/>
                    <a:pt x="5" y="20"/>
                  </a:cubicBezTo>
                  <a:cubicBezTo>
                    <a:pt x="6" y="22"/>
                    <a:pt x="7" y="23"/>
                    <a:pt x="9" y="24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5" y="25"/>
                    <a:pt x="17" y="25"/>
                    <a:pt x="19" y="24"/>
                  </a:cubicBezTo>
                  <a:cubicBezTo>
                    <a:pt x="20" y="23"/>
                    <a:pt x="21" y="22"/>
                    <a:pt x="22" y="20"/>
                  </a:cubicBezTo>
                  <a:cubicBezTo>
                    <a:pt x="23" y="18"/>
                    <a:pt x="23" y="16"/>
                    <a:pt x="23" y="14"/>
                  </a:cubicBezTo>
                  <a:cubicBezTo>
                    <a:pt x="23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8" name="Freeform 20"/>
            <p:cNvSpPr>
              <a:spLocks/>
            </p:cNvSpPr>
            <p:nvPr userDrawn="1"/>
          </p:nvSpPr>
          <p:spPr bwMode="auto">
            <a:xfrm>
              <a:off x="7888288" y="5561013"/>
              <a:ext cx="60325" cy="69850"/>
            </a:xfrm>
            <a:custGeom>
              <a:avLst/>
              <a:gdLst>
                <a:gd name="T0" fmla="*/ 26 w 26"/>
                <a:gd name="T1" fmla="*/ 1 h 29"/>
                <a:gd name="T2" fmla="*/ 26 w 26"/>
                <a:gd name="T3" fmla="*/ 2 h 29"/>
                <a:gd name="T4" fmla="*/ 26 w 26"/>
                <a:gd name="T5" fmla="*/ 27 h 29"/>
                <a:gd name="T6" fmla="*/ 26 w 26"/>
                <a:gd name="T7" fmla="*/ 28 h 29"/>
                <a:gd name="T8" fmla="*/ 24 w 26"/>
                <a:gd name="T9" fmla="*/ 29 h 29"/>
                <a:gd name="T10" fmla="*/ 23 w 26"/>
                <a:gd name="T11" fmla="*/ 28 h 29"/>
                <a:gd name="T12" fmla="*/ 22 w 26"/>
                <a:gd name="T13" fmla="*/ 27 h 29"/>
                <a:gd name="T14" fmla="*/ 22 w 26"/>
                <a:gd name="T15" fmla="*/ 8 h 29"/>
                <a:gd name="T16" fmla="*/ 15 w 26"/>
                <a:gd name="T17" fmla="*/ 20 h 29"/>
                <a:gd name="T18" fmla="*/ 14 w 26"/>
                <a:gd name="T19" fmla="*/ 20 h 29"/>
                <a:gd name="T20" fmla="*/ 13 w 26"/>
                <a:gd name="T21" fmla="*/ 21 h 29"/>
                <a:gd name="T22" fmla="*/ 12 w 26"/>
                <a:gd name="T23" fmla="*/ 20 h 29"/>
                <a:gd name="T24" fmla="*/ 11 w 26"/>
                <a:gd name="T25" fmla="*/ 20 h 29"/>
                <a:gd name="T26" fmla="*/ 3 w 26"/>
                <a:gd name="T27" fmla="*/ 7 h 29"/>
                <a:gd name="T28" fmla="*/ 3 w 26"/>
                <a:gd name="T29" fmla="*/ 27 h 29"/>
                <a:gd name="T30" fmla="*/ 3 w 26"/>
                <a:gd name="T31" fmla="*/ 28 h 29"/>
                <a:gd name="T32" fmla="*/ 2 w 26"/>
                <a:gd name="T33" fmla="*/ 29 h 29"/>
                <a:gd name="T34" fmla="*/ 0 w 26"/>
                <a:gd name="T35" fmla="*/ 28 h 29"/>
                <a:gd name="T36" fmla="*/ 0 w 26"/>
                <a:gd name="T37" fmla="*/ 27 h 29"/>
                <a:gd name="T38" fmla="*/ 0 w 26"/>
                <a:gd name="T39" fmla="*/ 2 h 29"/>
                <a:gd name="T40" fmla="*/ 0 w 26"/>
                <a:gd name="T41" fmla="*/ 1 h 29"/>
                <a:gd name="T42" fmla="*/ 2 w 26"/>
                <a:gd name="T43" fmla="*/ 0 h 29"/>
                <a:gd name="T44" fmla="*/ 3 w 26"/>
                <a:gd name="T45" fmla="*/ 0 h 29"/>
                <a:gd name="T46" fmla="*/ 3 w 26"/>
                <a:gd name="T47" fmla="*/ 1 h 29"/>
                <a:gd name="T48" fmla="*/ 13 w 26"/>
                <a:gd name="T49" fmla="*/ 16 h 29"/>
                <a:gd name="T50" fmla="*/ 23 w 26"/>
                <a:gd name="T51" fmla="*/ 1 h 29"/>
                <a:gd name="T52" fmla="*/ 25 w 26"/>
                <a:gd name="T53" fmla="*/ 0 h 29"/>
                <a:gd name="T54" fmla="*/ 26 w 26"/>
                <a:gd name="T5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9">
                  <a:moveTo>
                    <a:pt x="26" y="1"/>
                  </a:moveTo>
                  <a:cubicBezTo>
                    <a:pt x="26" y="1"/>
                    <a:pt x="26" y="2"/>
                    <a:pt x="26" y="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8"/>
                    <a:pt x="26" y="28"/>
                  </a:cubicBezTo>
                  <a:cubicBezTo>
                    <a:pt x="26" y="29"/>
                    <a:pt x="25" y="29"/>
                    <a:pt x="24" y="29"/>
                  </a:cubicBezTo>
                  <a:cubicBezTo>
                    <a:pt x="24" y="29"/>
                    <a:pt x="23" y="29"/>
                    <a:pt x="23" y="28"/>
                  </a:cubicBezTo>
                  <a:cubicBezTo>
                    <a:pt x="23" y="28"/>
                    <a:pt x="22" y="27"/>
                    <a:pt x="22" y="2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3" y="21"/>
                    <a:pt x="13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2" y="20"/>
                    <a:pt x="12" y="20"/>
                    <a:pt x="11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6" y="0"/>
                    <a:pt x="26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9" name="Freeform 21"/>
            <p:cNvSpPr>
              <a:spLocks/>
            </p:cNvSpPr>
            <p:nvPr userDrawn="1"/>
          </p:nvSpPr>
          <p:spPr bwMode="auto">
            <a:xfrm>
              <a:off x="7967663" y="5561013"/>
              <a:ext cx="9525" cy="69850"/>
            </a:xfrm>
            <a:custGeom>
              <a:avLst/>
              <a:gdLst>
                <a:gd name="T0" fmla="*/ 4 w 4"/>
                <a:gd name="T1" fmla="*/ 28 h 29"/>
                <a:gd name="T2" fmla="*/ 2 w 4"/>
                <a:gd name="T3" fmla="*/ 29 h 29"/>
                <a:gd name="T4" fmla="*/ 1 w 4"/>
                <a:gd name="T5" fmla="*/ 28 h 29"/>
                <a:gd name="T6" fmla="*/ 0 w 4"/>
                <a:gd name="T7" fmla="*/ 27 h 29"/>
                <a:gd name="T8" fmla="*/ 0 w 4"/>
                <a:gd name="T9" fmla="*/ 2 h 29"/>
                <a:gd name="T10" fmla="*/ 1 w 4"/>
                <a:gd name="T11" fmla="*/ 1 h 29"/>
                <a:gd name="T12" fmla="*/ 2 w 4"/>
                <a:gd name="T13" fmla="*/ 0 h 29"/>
                <a:gd name="T14" fmla="*/ 4 w 4"/>
                <a:gd name="T15" fmla="*/ 1 h 29"/>
                <a:gd name="T16" fmla="*/ 4 w 4"/>
                <a:gd name="T17" fmla="*/ 2 h 29"/>
                <a:gd name="T18" fmla="*/ 4 w 4"/>
                <a:gd name="T19" fmla="*/ 27 h 29"/>
                <a:gd name="T20" fmla="*/ 4 w 4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9">
                  <a:moveTo>
                    <a:pt x="4" y="28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1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0" name="Freeform 22"/>
            <p:cNvSpPr>
              <a:spLocks/>
            </p:cNvSpPr>
            <p:nvPr userDrawn="1"/>
          </p:nvSpPr>
          <p:spPr bwMode="auto">
            <a:xfrm>
              <a:off x="7996238" y="5561013"/>
              <a:ext cx="55563" cy="69850"/>
            </a:xfrm>
            <a:custGeom>
              <a:avLst/>
              <a:gdLst>
                <a:gd name="T0" fmla="*/ 23 w 23"/>
                <a:gd name="T1" fmla="*/ 1 h 29"/>
                <a:gd name="T2" fmla="*/ 23 w 23"/>
                <a:gd name="T3" fmla="*/ 2 h 29"/>
                <a:gd name="T4" fmla="*/ 23 w 23"/>
                <a:gd name="T5" fmla="*/ 27 h 29"/>
                <a:gd name="T6" fmla="*/ 23 w 23"/>
                <a:gd name="T7" fmla="*/ 28 h 29"/>
                <a:gd name="T8" fmla="*/ 21 w 23"/>
                <a:gd name="T9" fmla="*/ 29 h 29"/>
                <a:gd name="T10" fmla="*/ 21 w 23"/>
                <a:gd name="T11" fmla="*/ 29 h 29"/>
                <a:gd name="T12" fmla="*/ 20 w 23"/>
                <a:gd name="T13" fmla="*/ 28 h 29"/>
                <a:gd name="T14" fmla="*/ 4 w 23"/>
                <a:gd name="T15" fmla="*/ 7 h 29"/>
                <a:gd name="T16" fmla="*/ 4 w 23"/>
                <a:gd name="T17" fmla="*/ 27 h 29"/>
                <a:gd name="T18" fmla="*/ 3 w 23"/>
                <a:gd name="T19" fmla="*/ 28 h 29"/>
                <a:gd name="T20" fmla="*/ 2 w 23"/>
                <a:gd name="T21" fmla="*/ 29 h 29"/>
                <a:gd name="T22" fmla="*/ 1 w 23"/>
                <a:gd name="T23" fmla="*/ 28 h 29"/>
                <a:gd name="T24" fmla="*/ 0 w 23"/>
                <a:gd name="T25" fmla="*/ 27 h 29"/>
                <a:gd name="T26" fmla="*/ 0 w 23"/>
                <a:gd name="T27" fmla="*/ 2 h 29"/>
                <a:gd name="T28" fmla="*/ 1 w 23"/>
                <a:gd name="T29" fmla="*/ 1 h 29"/>
                <a:gd name="T30" fmla="*/ 2 w 23"/>
                <a:gd name="T31" fmla="*/ 0 h 29"/>
                <a:gd name="T32" fmla="*/ 3 w 23"/>
                <a:gd name="T33" fmla="*/ 0 h 29"/>
                <a:gd name="T34" fmla="*/ 4 w 23"/>
                <a:gd name="T35" fmla="*/ 1 h 29"/>
                <a:gd name="T36" fmla="*/ 20 w 23"/>
                <a:gd name="T37" fmla="*/ 22 h 29"/>
                <a:gd name="T38" fmla="*/ 20 w 23"/>
                <a:gd name="T39" fmla="*/ 2 h 29"/>
                <a:gd name="T40" fmla="*/ 20 w 23"/>
                <a:gd name="T41" fmla="*/ 1 h 29"/>
                <a:gd name="T42" fmla="*/ 22 w 23"/>
                <a:gd name="T43" fmla="*/ 0 h 29"/>
                <a:gd name="T44" fmla="*/ 23 w 23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9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1" name="Oval 23"/>
            <p:cNvSpPr>
              <a:spLocks noChangeArrowheads="1"/>
            </p:cNvSpPr>
            <p:nvPr userDrawn="1"/>
          </p:nvSpPr>
          <p:spPr bwMode="auto">
            <a:xfrm>
              <a:off x="8086725" y="5545138"/>
              <a:ext cx="12700" cy="952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2" name="Freeform 24"/>
            <p:cNvSpPr>
              <a:spLocks/>
            </p:cNvSpPr>
            <p:nvPr userDrawn="1"/>
          </p:nvSpPr>
          <p:spPr bwMode="auto">
            <a:xfrm>
              <a:off x="8070850" y="5561013"/>
              <a:ext cx="42863" cy="69850"/>
            </a:xfrm>
            <a:custGeom>
              <a:avLst/>
              <a:gdLst>
                <a:gd name="T0" fmla="*/ 18 w 18"/>
                <a:gd name="T1" fmla="*/ 26 h 29"/>
                <a:gd name="T2" fmla="*/ 18 w 18"/>
                <a:gd name="T3" fmla="*/ 27 h 29"/>
                <a:gd name="T4" fmla="*/ 18 w 18"/>
                <a:gd name="T5" fmla="*/ 28 h 29"/>
                <a:gd name="T6" fmla="*/ 16 w 18"/>
                <a:gd name="T7" fmla="*/ 29 h 29"/>
                <a:gd name="T8" fmla="*/ 2 w 18"/>
                <a:gd name="T9" fmla="*/ 29 h 29"/>
                <a:gd name="T10" fmla="*/ 1 w 18"/>
                <a:gd name="T11" fmla="*/ 28 h 29"/>
                <a:gd name="T12" fmla="*/ 0 w 18"/>
                <a:gd name="T13" fmla="*/ 27 h 29"/>
                <a:gd name="T14" fmla="*/ 0 w 18"/>
                <a:gd name="T15" fmla="*/ 2 h 29"/>
                <a:gd name="T16" fmla="*/ 1 w 18"/>
                <a:gd name="T17" fmla="*/ 1 h 29"/>
                <a:gd name="T18" fmla="*/ 2 w 18"/>
                <a:gd name="T19" fmla="*/ 0 h 29"/>
                <a:gd name="T20" fmla="*/ 16 w 18"/>
                <a:gd name="T21" fmla="*/ 0 h 29"/>
                <a:gd name="T22" fmla="*/ 18 w 18"/>
                <a:gd name="T23" fmla="*/ 1 h 29"/>
                <a:gd name="T24" fmla="*/ 18 w 18"/>
                <a:gd name="T25" fmla="*/ 2 h 29"/>
                <a:gd name="T26" fmla="*/ 18 w 18"/>
                <a:gd name="T27" fmla="*/ 3 h 29"/>
                <a:gd name="T28" fmla="*/ 16 w 18"/>
                <a:gd name="T29" fmla="*/ 4 h 29"/>
                <a:gd name="T30" fmla="*/ 4 w 18"/>
                <a:gd name="T31" fmla="*/ 4 h 29"/>
                <a:gd name="T32" fmla="*/ 4 w 18"/>
                <a:gd name="T33" fmla="*/ 12 h 29"/>
                <a:gd name="T34" fmla="*/ 15 w 18"/>
                <a:gd name="T35" fmla="*/ 12 h 29"/>
                <a:gd name="T36" fmla="*/ 16 w 18"/>
                <a:gd name="T37" fmla="*/ 13 h 29"/>
                <a:gd name="T38" fmla="*/ 17 w 18"/>
                <a:gd name="T39" fmla="*/ 14 h 29"/>
                <a:gd name="T40" fmla="*/ 16 w 18"/>
                <a:gd name="T41" fmla="*/ 15 h 29"/>
                <a:gd name="T42" fmla="*/ 15 w 18"/>
                <a:gd name="T43" fmla="*/ 16 h 29"/>
                <a:gd name="T44" fmla="*/ 4 w 18"/>
                <a:gd name="T45" fmla="*/ 16 h 29"/>
                <a:gd name="T46" fmla="*/ 4 w 18"/>
                <a:gd name="T47" fmla="*/ 25 h 29"/>
                <a:gd name="T48" fmla="*/ 16 w 18"/>
                <a:gd name="T49" fmla="*/ 25 h 29"/>
                <a:gd name="T50" fmla="*/ 18 w 18"/>
                <a:gd name="T5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9">
                  <a:moveTo>
                    <a:pt x="18" y="26"/>
                  </a:moveTo>
                  <a:cubicBezTo>
                    <a:pt x="18" y="26"/>
                    <a:pt x="18" y="26"/>
                    <a:pt x="18" y="27"/>
                  </a:cubicBezTo>
                  <a:cubicBezTo>
                    <a:pt x="18" y="27"/>
                    <a:pt x="18" y="28"/>
                    <a:pt x="18" y="28"/>
                  </a:cubicBezTo>
                  <a:cubicBezTo>
                    <a:pt x="17" y="29"/>
                    <a:pt x="17" y="29"/>
                    <a:pt x="1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6" y="12"/>
                    <a:pt x="16" y="13"/>
                  </a:cubicBezTo>
                  <a:cubicBezTo>
                    <a:pt x="16" y="13"/>
                    <a:pt x="17" y="14"/>
                    <a:pt x="17" y="14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6" y="16"/>
                    <a:pt x="15" y="16"/>
                    <a:pt x="1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8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3" name="Freeform 25"/>
            <p:cNvSpPr>
              <a:spLocks/>
            </p:cNvSpPr>
            <p:nvPr userDrawn="1"/>
          </p:nvSpPr>
          <p:spPr bwMode="auto">
            <a:xfrm>
              <a:off x="8156575" y="5561013"/>
              <a:ext cx="53975" cy="69850"/>
            </a:xfrm>
            <a:custGeom>
              <a:avLst/>
              <a:gdLst>
                <a:gd name="T0" fmla="*/ 22 w 23"/>
                <a:gd name="T1" fmla="*/ 26 h 29"/>
                <a:gd name="T2" fmla="*/ 22 w 23"/>
                <a:gd name="T3" fmla="*/ 27 h 29"/>
                <a:gd name="T4" fmla="*/ 22 w 23"/>
                <a:gd name="T5" fmla="*/ 28 h 29"/>
                <a:gd name="T6" fmla="*/ 20 w 23"/>
                <a:gd name="T7" fmla="*/ 29 h 29"/>
                <a:gd name="T8" fmla="*/ 2 w 23"/>
                <a:gd name="T9" fmla="*/ 29 h 29"/>
                <a:gd name="T10" fmla="*/ 0 w 23"/>
                <a:gd name="T11" fmla="*/ 28 h 29"/>
                <a:gd name="T12" fmla="*/ 0 w 23"/>
                <a:gd name="T13" fmla="*/ 27 h 29"/>
                <a:gd name="T14" fmla="*/ 0 w 23"/>
                <a:gd name="T15" fmla="*/ 26 h 29"/>
                <a:gd name="T16" fmla="*/ 17 w 23"/>
                <a:gd name="T17" fmla="*/ 4 h 29"/>
                <a:gd name="T18" fmla="*/ 3 w 23"/>
                <a:gd name="T19" fmla="*/ 4 h 29"/>
                <a:gd name="T20" fmla="*/ 2 w 23"/>
                <a:gd name="T21" fmla="*/ 3 h 29"/>
                <a:gd name="T22" fmla="*/ 1 w 23"/>
                <a:gd name="T23" fmla="*/ 2 h 29"/>
                <a:gd name="T24" fmla="*/ 2 w 23"/>
                <a:gd name="T25" fmla="*/ 1 h 29"/>
                <a:gd name="T26" fmla="*/ 3 w 23"/>
                <a:gd name="T27" fmla="*/ 0 h 29"/>
                <a:gd name="T28" fmla="*/ 21 w 23"/>
                <a:gd name="T29" fmla="*/ 0 h 29"/>
                <a:gd name="T30" fmla="*/ 22 w 23"/>
                <a:gd name="T31" fmla="*/ 1 h 29"/>
                <a:gd name="T32" fmla="*/ 23 w 23"/>
                <a:gd name="T33" fmla="*/ 2 h 29"/>
                <a:gd name="T34" fmla="*/ 22 w 23"/>
                <a:gd name="T35" fmla="*/ 3 h 29"/>
                <a:gd name="T36" fmla="*/ 6 w 23"/>
                <a:gd name="T37" fmla="*/ 25 h 29"/>
                <a:gd name="T38" fmla="*/ 20 w 23"/>
                <a:gd name="T39" fmla="*/ 25 h 29"/>
                <a:gd name="T40" fmla="*/ 22 w 23"/>
                <a:gd name="T4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9">
                  <a:moveTo>
                    <a:pt x="22" y="26"/>
                  </a:moveTo>
                  <a:cubicBezTo>
                    <a:pt x="22" y="26"/>
                    <a:pt x="22" y="26"/>
                    <a:pt x="22" y="27"/>
                  </a:cubicBezTo>
                  <a:cubicBezTo>
                    <a:pt x="22" y="27"/>
                    <a:pt x="22" y="28"/>
                    <a:pt x="22" y="28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2" y="2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4" name="Freeform 26"/>
            <p:cNvSpPr>
              <a:spLocks noEditPoints="1"/>
            </p:cNvSpPr>
            <p:nvPr userDrawn="1"/>
          </p:nvSpPr>
          <p:spPr bwMode="auto">
            <a:xfrm>
              <a:off x="8215313" y="5561013"/>
              <a:ext cx="66675" cy="69850"/>
            </a:xfrm>
            <a:custGeom>
              <a:avLst/>
              <a:gdLst>
                <a:gd name="T0" fmla="*/ 26 w 28"/>
                <a:gd name="T1" fmla="*/ 22 h 29"/>
                <a:gd name="T2" fmla="*/ 21 w 28"/>
                <a:gd name="T3" fmla="*/ 27 h 29"/>
                <a:gd name="T4" fmla="*/ 14 w 28"/>
                <a:gd name="T5" fmla="*/ 29 h 29"/>
                <a:gd name="T6" fmla="*/ 7 w 28"/>
                <a:gd name="T7" fmla="*/ 27 h 29"/>
                <a:gd name="T8" fmla="*/ 2 w 28"/>
                <a:gd name="T9" fmla="*/ 22 h 29"/>
                <a:gd name="T10" fmla="*/ 0 w 28"/>
                <a:gd name="T11" fmla="*/ 14 h 29"/>
                <a:gd name="T12" fmla="*/ 2 w 28"/>
                <a:gd name="T13" fmla="*/ 7 h 29"/>
                <a:gd name="T14" fmla="*/ 7 w 28"/>
                <a:gd name="T15" fmla="*/ 2 h 29"/>
                <a:gd name="T16" fmla="*/ 14 w 28"/>
                <a:gd name="T17" fmla="*/ 0 h 29"/>
                <a:gd name="T18" fmla="*/ 21 w 28"/>
                <a:gd name="T19" fmla="*/ 2 h 29"/>
                <a:gd name="T20" fmla="*/ 26 w 28"/>
                <a:gd name="T21" fmla="*/ 7 h 29"/>
                <a:gd name="T22" fmla="*/ 28 w 28"/>
                <a:gd name="T23" fmla="*/ 14 h 29"/>
                <a:gd name="T24" fmla="*/ 26 w 28"/>
                <a:gd name="T25" fmla="*/ 22 h 29"/>
                <a:gd name="T26" fmla="*/ 22 w 28"/>
                <a:gd name="T27" fmla="*/ 9 h 29"/>
                <a:gd name="T28" fmla="*/ 19 w 28"/>
                <a:gd name="T29" fmla="*/ 5 h 29"/>
                <a:gd name="T30" fmla="*/ 14 w 28"/>
                <a:gd name="T31" fmla="*/ 4 h 29"/>
                <a:gd name="T32" fmla="*/ 9 w 28"/>
                <a:gd name="T33" fmla="*/ 5 h 29"/>
                <a:gd name="T34" fmla="*/ 6 w 28"/>
                <a:gd name="T35" fmla="*/ 9 h 29"/>
                <a:gd name="T36" fmla="*/ 5 w 28"/>
                <a:gd name="T37" fmla="*/ 14 h 29"/>
                <a:gd name="T38" fmla="*/ 6 w 28"/>
                <a:gd name="T39" fmla="*/ 20 h 29"/>
                <a:gd name="T40" fmla="*/ 9 w 28"/>
                <a:gd name="T41" fmla="*/ 24 h 29"/>
                <a:gd name="T42" fmla="*/ 14 w 28"/>
                <a:gd name="T43" fmla="*/ 25 h 29"/>
                <a:gd name="T44" fmla="*/ 19 w 28"/>
                <a:gd name="T45" fmla="*/ 24 h 29"/>
                <a:gd name="T46" fmla="*/ 22 w 28"/>
                <a:gd name="T47" fmla="*/ 20 h 29"/>
                <a:gd name="T48" fmla="*/ 24 w 28"/>
                <a:gd name="T49" fmla="*/ 14 h 29"/>
                <a:gd name="T50" fmla="*/ 22 w 28"/>
                <a:gd name="T5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29">
                  <a:moveTo>
                    <a:pt x="26" y="22"/>
                  </a:moveTo>
                  <a:cubicBezTo>
                    <a:pt x="25" y="24"/>
                    <a:pt x="23" y="26"/>
                    <a:pt x="21" y="27"/>
                  </a:cubicBezTo>
                  <a:cubicBezTo>
                    <a:pt x="19" y="29"/>
                    <a:pt x="17" y="29"/>
                    <a:pt x="14" y="29"/>
                  </a:cubicBezTo>
                  <a:cubicBezTo>
                    <a:pt x="11" y="29"/>
                    <a:pt x="9" y="29"/>
                    <a:pt x="7" y="27"/>
                  </a:cubicBezTo>
                  <a:cubicBezTo>
                    <a:pt x="5" y="26"/>
                    <a:pt x="3" y="24"/>
                    <a:pt x="2" y="22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9" y="0"/>
                    <a:pt x="21" y="2"/>
                  </a:cubicBezTo>
                  <a:cubicBezTo>
                    <a:pt x="23" y="3"/>
                    <a:pt x="25" y="5"/>
                    <a:pt x="26" y="7"/>
                  </a:cubicBezTo>
                  <a:cubicBezTo>
                    <a:pt x="27" y="9"/>
                    <a:pt x="28" y="12"/>
                    <a:pt x="28" y="14"/>
                  </a:cubicBezTo>
                  <a:cubicBezTo>
                    <a:pt x="28" y="17"/>
                    <a:pt x="27" y="20"/>
                    <a:pt x="26" y="22"/>
                  </a:cubicBezTo>
                  <a:close/>
                  <a:moveTo>
                    <a:pt x="22" y="9"/>
                  </a:move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1" y="4"/>
                    <a:pt x="9" y="5"/>
                  </a:cubicBezTo>
                  <a:cubicBezTo>
                    <a:pt x="8" y="6"/>
                    <a:pt x="7" y="7"/>
                    <a:pt x="6" y="9"/>
                  </a:cubicBezTo>
                  <a:cubicBezTo>
                    <a:pt x="5" y="11"/>
                    <a:pt x="5" y="12"/>
                    <a:pt x="5" y="14"/>
                  </a:cubicBezTo>
                  <a:cubicBezTo>
                    <a:pt x="5" y="16"/>
                    <a:pt x="5" y="18"/>
                    <a:pt x="6" y="20"/>
                  </a:cubicBezTo>
                  <a:cubicBezTo>
                    <a:pt x="7" y="22"/>
                    <a:pt x="8" y="23"/>
                    <a:pt x="9" y="24"/>
                  </a:cubicBezTo>
                  <a:cubicBezTo>
                    <a:pt x="11" y="25"/>
                    <a:pt x="12" y="25"/>
                    <a:pt x="14" y="25"/>
                  </a:cubicBezTo>
                  <a:cubicBezTo>
                    <a:pt x="16" y="25"/>
                    <a:pt x="18" y="25"/>
                    <a:pt x="19" y="24"/>
                  </a:cubicBezTo>
                  <a:cubicBezTo>
                    <a:pt x="21" y="23"/>
                    <a:pt x="22" y="22"/>
                    <a:pt x="22" y="20"/>
                  </a:cubicBezTo>
                  <a:cubicBezTo>
                    <a:pt x="23" y="18"/>
                    <a:pt x="24" y="16"/>
                    <a:pt x="24" y="14"/>
                  </a:cubicBezTo>
                  <a:cubicBezTo>
                    <a:pt x="24" y="12"/>
                    <a:pt x="23" y="11"/>
                    <a:pt x="22" y="9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5" name="Freeform 27"/>
            <p:cNvSpPr>
              <a:spLocks/>
            </p:cNvSpPr>
            <p:nvPr userDrawn="1"/>
          </p:nvSpPr>
          <p:spPr bwMode="auto">
            <a:xfrm>
              <a:off x="8296275" y="5561013"/>
              <a:ext cx="53975" cy="69850"/>
            </a:xfrm>
            <a:custGeom>
              <a:avLst/>
              <a:gdLst>
                <a:gd name="T0" fmla="*/ 23 w 23"/>
                <a:gd name="T1" fmla="*/ 1 h 29"/>
                <a:gd name="T2" fmla="*/ 23 w 23"/>
                <a:gd name="T3" fmla="*/ 2 h 29"/>
                <a:gd name="T4" fmla="*/ 23 w 23"/>
                <a:gd name="T5" fmla="*/ 27 h 29"/>
                <a:gd name="T6" fmla="*/ 23 w 23"/>
                <a:gd name="T7" fmla="*/ 28 h 29"/>
                <a:gd name="T8" fmla="*/ 21 w 23"/>
                <a:gd name="T9" fmla="*/ 29 h 29"/>
                <a:gd name="T10" fmla="*/ 20 w 23"/>
                <a:gd name="T11" fmla="*/ 29 h 29"/>
                <a:gd name="T12" fmla="*/ 20 w 23"/>
                <a:gd name="T13" fmla="*/ 28 h 29"/>
                <a:gd name="T14" fmla="*/ 4 w 23"/>
                <a:gd name="T15" fmla="*/ 7 h 29"/>
                <a:gd name="T16" fmla="*/ 4 w 23"/>
                <a:gd name="T17" fmla="*/ 27 h 29"/>
                <a:gd name="T18" fmla="*/ 3 w 23"/>
                <a:gd name="T19" fmla="*/ 28 h 29"/>
                <a:gd name="T20" fmla="*/ 2 w 23"/>
                <a:gd name="T21" fmla="*/ 29 h 29"/>
                <a:gd name="T22" fmla="*/ 1 w 23"/>
                <a:gd name="T23" fmla="*/ 28 h 29"/>
                <a:gd name="T24" fmla="*/ 0 w 23"/>
                <a:gd name="T25" fmla="*/ 27 h 29"/>
                <a:gd name="T26" fmla="*/ 0 w 23"/>
                <a:gd name="T27" fmla="*/ 2 h 29"/>
                <a:gd name="T28" fmla="*/ 1 w 23"/>
                <a:gd name="T29" fmla="*/ 1 h 29"/>
                <a:gd name="T30" fmla="*/ 2 w 23"/>
                <a:gd name="T31" fmla="*/ 0 h 29"/>
                <a:gd name="T32" fmla="*/ 3 w 23"/>
                <a:gd name="T33" fmla="*/ 0 h 29"/>
                <a:gd name="T34" fmla="*/ 4 w 23"/>
                <a:gd name="T35" fmla="*/ 1 h 29"/>
                <a:gd name="T36" fmla="*/ 20 w 23"/>
                <a:gd name="T37" fmla="*/ 22 h 29"/>
                <a:gd name="T38" fmla="*/ 20 w 23"/>
                <a:gd name="T39" fmla="*/ 2 h 29"/>
                <a:gd name="T40" fmla="*/ 20 w 23"/>
                <a:gd name="T41" fmla="*/ 1 h 29"/>
                <a:gd name="T42" fmla="*/ 22 w 23"/>
                <a:gd name="T43" fmla="*/ 0 h 29"/>
                <a:gd name="T44" fmla="*/ 23 w 23"/>
                <a:gd name="T4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9">
                  <a:moveTo>
                    <a:pt x="23" y="1"/>
                  </a:moveTo>
                  <a:cubicBezTo>
                    <a:pt x="23" y="1"/>
                    <a:pt x="23" y="1"/>
                    <a:pt x="23" y="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2" y="29"/>
                    <a:pt x="22" y="29"/>
                    <a:pt x="21" y="29"/>
                  </a:cubicBezTo>
                  <a:cubicBezTo>
                    <a:pt x="21" y="29"/>
                    <a:pt x="21" y="29"/>
                    <a:pt x="20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8"/>
                    <a:pt x="3" y="28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6" name="Freeform 28"/>
            <p:cNvSpPr>
              <a:spLocks noEditPoints="1"/>
            </p:cNvSpPr>
            <p:nvPr userDrawn="1"/>
          </p:nvSpPr>
          <p:spPr bwMode="auto">
            <a:xfrm>
              <a:off x="8362950" y="5561013"/>
              <a:ext cx="58738" cy="69850"/>
            </a:xfrm>
            <a:custGeom>
              <a:avLst/>
              <a:gdLst>
                <a:gd name="T0" fmla="*/ 25 w 25"/>
                <a:gd name="T1" fmla="*/ 27 h 29"/>
                <a:gd name="T2" fmla="*/ 24 w 25"/>
                <a:gd name="T3" fmla="*/ 28 h 29"/>
                <a:gd name="T4" fmla="*/ 23 w 25"/>
                <a:gd name="T5" fmla="*/ 29 h 29"/>
                <a:gd name="T6" fmla="*/ 22 w 25"/>
                <a:gd name="T7" fmla="*/ 29 h 29"/>
                <a:gd name="T8" fmla="*/ 21 w 25"/>
                <a:gd name="T9" fmla="*/ 28 h 29"/>
                <a:gd name="T10" fmla="*/ 19 w 25"/>
                <a:gd name="T11" fmla="*/ 22 h 29"/>
                <a:gd name="T12" fmla="*/ 6 w 25"/>
                <a:gd name="T13" fmla="*/ 22 h 29"/>
                <a:gd name="T14" fmla="*/ 4 w 25"/>
                <a:gd name="T15" fmla="*/ 28 h 29"/>
                <a:gd name="T16" fmla="*/ 3 w 25"/>
                <a:gd name="T17" fmla="*/ 29 h 29"/>
                <a:gd name="T18" fmla="*/ 2 w 25"/>
                <a:gd name="T19" fmla="*/ 29 h 29"/>
                <a:gd name="T20" fmla="*/ 1 w 25"/>
                <a:gd name="T21" fmla="*/ 28 h 29"/>
                <a:gd name="T22" fmla="*/ 0 w 25"/>
                <a:gd name="T23" fmla="*/ 27 h 29"/>
                <a:gd name="T24" fmla="*/ 0 w 25"/>
                <a:gd name="T25" fmla="*/ 27 h 29"/>
                <a:gd name="T26" fmla="*/ 11 w 25"/>
                <a:gd name="T27" fmla="*/ 1 h 29"/>
                <a:gd name="T28" fmla="*/ 12 w 25"/>
                <a:gd name="T29" fmla="*/ 0 h 29"/>
                <a:gd name="T30" fmla="*/ 13 w 25"/>
                <a:gd name="T31" fmla="*/ 0 h 29"/>
                <a:gd name="T32" fmla="*/ 14 w 25"/>
                <a:gd name="T33" fmla="*/ 0 h 29"/>
                <a:gd name="T34" fmla="*/ 15 w 25"/>
                <a:gd name="T35" fmla="*/ 1 h 29"/>
                <a:gd name="T36" fmla="*/ 25 w 25"/>
                <a:gd name="T37" fmla="*/ 26 h 29"/>
                <a:gd name="T38" fmla="*/ 25 w 25"/>
                <a:gd name="T39" fmla="*/ 27 h 29"/>
                <a:gd name="T40" fmla="*/ 8 w 25"/>
                <a:gd name="T41" fmla="*/ 18 h 29"/>
                <a:gd name="T42" fmla="*/ 17 w 25"/>
                <a:gd name="T43" fmla="*/ 18 h 29"/>
                <a:gd name="T44" fmla="*/ 13 w 25"/>
                <a:gd name="T45" fmla="*/ 6 h 29"/>
                <a:gd name="T46" fmla="*/ 8 w 25"/>
                <a:gd name="T4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9">
                  <a:moveTo>
                    <a:pt x="25" y="27"/>
                  </a:moveTo>
                  <a:cubicBezTo>
                    <a:pt x="25" y="28"/>
                    <a:pt x="25" y="28"/>
                    <a:pt x="24" y="28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2" y="28"/>
                    <a:pt x="22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9"/>
                  </a:cubicBezTo>
                  <a:cubicBezTo>
                    <a:pt x="3" y="29"/>
                    <a:pt x="2" y="29"/>
                    <a:pt x="2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7"/>
                    <a:pt x="25" y="27"/>
                  </a:cubicBezTo>
                  <a:close/>
                  <a:moveTo>
                    <a:pt x="8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7" name="Freeform 29"/>
            <p:cNvSpPr>
              <a:spLocks/>
            </p:cNvSpPr>
            <p:nvPr userDrawn="1"/>
          </p:nvSpPr>
          <p:spPr bwMode="auto">
            <a:xfrm>
              <a:off x="7077075" y="5326063"/>
              <a:ext cx="138113" cy="180975"/>
            </a:xfrm>
            <a:custGeom>
              <a:avLst/>
              <a:gdLst>
                <a:gd name="T0" fmla="*/ 58 w 58"/>
                <a:gd name="T1" fmla="*/ 70 h 76"/>
                <a:gd name="T2" fmla="*/ 56 w 58"/>
                <a:gd name="T3" fmla="*/ 74 h 76"/>
                <a:gd name="T4" fmla="*/ 52 w 58"/>
                <a:gd name="T5" fmla="*/ 76 h 76"/>
                <a:gd name="T6" fmla="*/ 48 w 58"/>
                <a:gd name="T7" fmla="*/ 74 h 76"/>
                <a:gd name="T8" fmla="*/ 22 w 58"/>
                <a:gd name="T9" fmla="*/ 40 h 76"/>
                <a:gd name="T10" fmla="*/ 10 w 58"/>
                <a:gd name="T11" fmla="*/ 52 h 76"/>
                <a:gd name="T12" fmla="*/ 10 w 58"/>
                <a:gd name="T13" fmla="*/ 70 h 76"/>
                <a:gd name="T14" fmla="*/ 9 w 58"/>
                <a:gd name="T15" fmla="*/ 74 h 76"/>
                <a:gd name="T16" fmla="*/ 5 w 58"/>
                <a:gd name="T17" fmla="*/ 76 h 76"/>
                <a:gd name="T18" fmla="*/ 1 w 58"/>
                <a:gd name="T19" fmla="*/ 74 h 76"/>
                <a:gd name="T20" fmla="*/ 0 w 58"/>
                <a:gd name="T21" fmla="*/ 70 h 76"/>
                <a:gd name="T22" fmla="*/ 0 w 58"/>
                <a:gd name="T23" fmla="*/ 6 h 76"/>
                <a:gd name="T24" fmla="*/ 1 w 58"/>
                <a:gd name="T25" fmla="*/ 2 h 76"/>
                <a:gd name="T26" fmla="*/ 5 w 58"/>
                <a:gd name="T27" fmla="*/ 1 h 76"/>
                <a:gd name="T28" fmla="*/ 9 w 58"/>
                <a:gd name="T29" fmla="*/ 2 h 76"/>
                <a:gd name="T30" fmla="*/ 10 w 58"/>
                <a:gd name="T31" fmla="*/ 6 h 76"/>
                <a:gd name="T32" fmla="*/ 10 w 58"/>
                <a:gd name="T33" fmla="*/ 39 h 76"/>
                <a:gd name="T34" fmla="*/ 48 w 58"/>
                <a:gd name="T35" fmla="*/ 2 h 76"/>
                <a:gd name="T36" fmla="*/ 53 w 58"/>
                <a:gd name="T37" fmla="*/ 0 h 76"/>
                <a:gd name="T38" fmla="*/ 56 w 58"/>
                <a:gd name="T39" fmla="*/ 2 h 76"/>
                <a:gd name="T40" fmla="*/ 57 w 58"/>
                <a:gd name="T41" fmla="*/ 5 h 76"/>
                <a:gd name="T42" fmla="*/ 56 w 58"/>
                <a:gd name="T43" fmla="*/ 9 h 76"/>
                <a:gd name="T44" fmla="*/ 30 w 58"/>
                <a:gd name="T45" fmla="*/ 33 h 76"/>
                <a:gd name="T46" fmla="*/ 57 w 58"/>
                <a:gd name="T47" fmla="*/ 67 h 76"/>
                <a:gd name="T48" fmla="*/ 58 w 58"/>
                <a:gd name="T49" fmla="*/ 7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76">
                  <a:moveTo>
                    <a:pt x="58" y="70"/>
                  </a:moveTo>
                  <a:cubicBezTo>
                    <a:pt x="58" y="72"/>
                    <a:pt x="57" y="73"/>
                    <a:pt x="56" y="74"/>
                  </a:cubicBezTo>
                  <a:cubicBezTo>
                    <a:pt x="55" y="75"/>
                    <a:pt x="54" y="76"/>
                    <a:pt x="52" y="76"/>
                  </a:cubicBezTo>
                  <a:cubicBezTo>
                    <a:pt x="51" y="76"/>
                    <a:pt x="50" y="75"/>
                    <a:pt x="48" y="7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72"/>
                    <a:pt x="10" y="73"/>
                    <a:pt x="9" y="74"/>
                  </a:cubicBezTo>
                  <a:cubicBezTo>
                    <a:pt x="8" y="75"/>
                    <a:pt x="7" y="76"/>
                    <a:pt x="5" y="76"/>
                  </a:cubicBezTo>
                  <a:cubicBezTo>
                    <a:pt x="4" y="76"/>
                    <a:pt x="2" y="75"/>
                    <a:pt x="1" y="74"/>
                  </a:cubicBezTo>
                  <a:cubicBezTo>
                    <a:pt x="0" y="73"/>
                    <a:pt x="0" y="72"/>
                    <a:pt x="0" y="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8" y="1"/>
                    <a:pt x="9" y="2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4" y="0"/>
                    <a:pt x="55" y="1"/>
                    <a:pt x="56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6"/>
                    <a:pt x="57" y="8"/>
                    <a:pt x="56" y="9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8" y="68"/>
                    <a:pt x="58" y="69"/>
                    <a:pt x="58" y="7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8" name="Freeform 30"/>
            <p:cNvSpPr>
              <a:spLocks/>
            </p:cNvSpPr>
            <p:nvPr userDrawn="1"/>
          </p:nvSpPr>
          <p:spPr bwMode="auto">
            <a:xfrm>
              <a:off x="7243763" y="5327650"/>
              <a:ext cx="112713" cy="179387"/>
            </a:xfrm>
            <a:custGeom>
              <a:avLst/>
              <a:gdLst>
                <a:gd name="T0" fmla="*/ 45 w 47"/>
                <a:gd name="T1" fmla="*/ 66 h 75"/>
                <a:gd name="T2" fmla="*/ 47 w 47"/>
                <a:gd name="T3" fmla="*/ 70 h 75"/>
                <a:gd name="T4" fmla="*/ 45 w 47"/>
                <a:gd name="T5" fmla="*/ 73 h 75"/>
                <a:gd name="T6" fmla="*/ 42 w 47"/>
                <a:gd name="T7" fmla="*/ 75 h 75"/>
                <a:gd name="T8" fmla="*/ 6 w 47"/>
                <a:gd name="T9" fmla="*/ 75 h 75"/>
                <a:gd name="T10" fmla="*/ 2 w 47"/>
                <a:gd name="T11" fmla="*/ 73 h 75"/>
                <a:gd name="T12" fmla="*/ 0 w 47"/>
                <a:gd name="T13" fmla="*/ 69 h 75"/>
                <a:gd name="T14" fmla="*/ 0 w 47"/>
                <a:gd name="T15" fmla="*/ 5 h 75"/>
                <a:gd name="T16" fmla="*/ 2 w 47"/>
                <a:gd name="T17" fmla="*/ 1 h 75"/>
                <a:gd name="T18" fmla="*/ 6 w 47"/>
                <a:gd name="T19" fmla="*/ 0 h 75"/>
                <a:gd name="T20" fmla="*/ 10 w 47"/>
                <a:gd name="T21" fmla="*/ 1 h 75"/>
                <a:gd name="T22" fmla="*/ 11 w 47"/>
                <a:gd name="T23" fmla="*/ 5 h 75"/>
                <a:gd name="T24" fmla="*/ 11 w 47"/>
                <a:gd name="T25" fmla="*/ 65 h 75"/>
                <a:gd name="T26" fmla="*/ 42 w 47"/>
                <a:gd name="T27" fmla="*/ 65 h 75"/>
                <a:gd name="T28" fmla="*/ 45 w 47"/>
                <a:gd name="T29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5">
                  <a:moveTo>
                    <a:pt x="45" y="66"/>
                  </a:moveTo>
                  <a:cubicBezTo>
                    <a:pt x="46" y="67"/>
                    <a:pt x="47" y="68"/>
                    <a:pt x="47" y="70"/>
                  </a:cubicBezTo>
                  <a:cubicBezTo>
                    <a:pt x="47" y="71"/>
                    <a:pt x="46" y="72"/>
                    <a:pt x="45" y="73"/>
                  </a:cubicBezTo>
                  <a:cubicBezTo>
                    <a:pt x="45" y="74"/>
                    <a:pt x="43" y="75"/>
                    <a:pt x="4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5"/>
                    <a:pt x="45" y="65"/>
                    <a:pt x="45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9" name="Freeform 31"/>
            <p:cNvSpPr>
              <a:spLocks noEditPoints="1"/>
            </p:cNvSpPr>
            <p:nvPr userDrawn="1"/>
          </p:nvSpPr>
          <p:spPr bwMode="auto">
            <a:xfrm>
              <a:off x="7377113" y="5326063"/>
              <a:ext cx="153988" cy="180975"/>
            </a:xfrm>
            <a:custGeom>
              <a:avLst/>
              <a:gdLst>
                <a:gd name="T0" fmla="*/ 65 w 65"/>
                <a:gd name="T1" fmla="*/ 71 h 76"/>
                <a:gd name="T2" fmla="*/ 63 w 65"/>
                <a:gd name="T3" fmla="*/ 75 h 76"/>
                <a:gd name="T4" fmla="*/ 60 w 65"/>
                <a:gd name="T5" fmla="*/ 76 h 76"/>
                <a:gd name="T6" fmla="*/ 57 w 65"/>
                <a:gd name="T7" fmla="*/ 75 h 76"/>
                <a:gd name="T8" fmla="*/ 55 w 65"/>
                <a:gd name="T9" fmla="*/ 72 h 76"/>
                <a:gd name="T10" fmla="*/ 49 w 65"/>
                <a:gd name="T11" fmla="*/ 57 h 76"/>
                <a:gd name="T12" fmla="*/ 16 w 65"/>
                <a:gd name="T13" fmla="*/ 57 h 76"/>
                <a:gd name="T14" fmla="*/ 9 w 65"/>
                <a:gd name="T15" fmla="*/ 73 h 76"/>
                <a:gd name="T16" fmla="*/ 7 w 65"/>
                <a:gd name="T17" fmla="*/ 75 h 76"/>
                <a:gd name="T18" fmla="*/ 5 w 65"/>
                <a:gd name="T19" fmla="*/ 76 h 76"/>
                <a:gd name="T20" fmla="*/ 1 w 65"/>
                <a:gd name="T21" fmla="*/ 75 h 76"/>
                <a:gd name="T22" fmla="*/ 0 w 65"/>
                <a:gd name="T23" fmla="*/ 72 h 76"/>
                <a:gd name="T24" fmla="*/ 0 w 65"/>
                <a:gd name="T25" fmla="*/ 70 h 76"/>
                <a:gd name="T26" fmla="*/ 27 w 65"/>
                <a:gd name="T27" fmla="*/ 4 h 76"/>
                <a:gd name="T28" fmla="*/ 30 w 65"/>
                <a:gd name="T29" fmla="*/ 1 h 76"/>
                <a:gd name="T30" fmla="*/ 33 w 65"/>
                <a:gd name="T31" fmla="*/ 0 h 76"/>
                <a:gd name="T32" fmla="*/ 35 w 65"/>
                <a:gd name="T33" fmla="*/ 1 h 76"/>
                <a:gd name="T34" fmla="*/ 37 w 65"/>
                <a:gd name="T35" fmla="*/ 4 h 76"/>
                <a:gd name="T36" fmla="*/ 65 w 65"/>
                <a:gd name="T37" fmla="*/ 69 h 76"/>
                <a:gd name="T38" fmla="*/ 65 w 65"/>
                <a:gd name="T39" fmla="*/ 71 h 76"/>
                <a:gd name="T40" fmla="*/ 20 w 65"/>
                <a:gd name="T41" fmla="*/ 47 h 76"/>
                <a:gd name="T42" fmla="*/ 45 w 65"/>
                <a:gd name="T43" fmla="*/ 47 h 76"/>
                <a:gd name="T44" fmla="*/ 32 w 65"/>
                <a:gd name="T45" fmla="*/ 17 h 76"/>
                <a:gd name="T46" fmla="*/ 20 w 65"/>
                <a:gd name="T47" fmla="*/ 4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76">
                  <a:moveTo>
                    <a:pt x="65" y="71"/>
                  </a:moveTo>
                  <a:cubicBezTo>
                    <a:pt x="65" y="72"/>
                    <a:pt x="64" y="74"/>
                    <a:pt x="63" y="75"/>
                  </a:cubicBezTo>
                  <a:cubicBezTo>
                    <a:pt x="62" y="75"/>
                    <a:pt x="61" y="76"/>
                    <a:pt x="60" y="76"/>
                  </a:cubicBezTo>
                  <a:cubicBezTo>
                    <a:pt x="59" y="76"/>
                    <a:pt x="58" y="76"/>
                    <a:pt x="57" y="75"/>
                  </a:cubicBezTo>
                  <a:cubicBezTo>
                    <a:pt x="56" y="74"/>
                    <a:pt x="56" y="74"/>
                    <a:pt x="55" y="72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8" y="74"/>
                    <a:pt x="7" y="75"/>
                  </a:cubicBezTo>
                  <a:cubicBezTo>
                    <a:pt x="6" y="76"/>
                    <a:pt x="6" y="76"/>
                    <a:pt x="5" y="76"/>
                  </a:cubicBezTo>
                  <a:cubicBezTo>
                    <a:pt x="3" y="76"/>
                    <a:pt x="2" y="76"/>
                    <a:pt x="1" y="75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71"/>
                    <a:pt x="0" y="71"/>
                    <a:pt x="0" y="7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2"/>
                    <a:pt x="29" y="2"/>
                    <a:pt x="30" y="1"/>
                  </a:cubicBezTo>
                  <a:cubicBezTo>
                    <a:pt x="30" y="0"/>
                    <a:pt x="31" y="0"/>
                    <a:pt x="33" y="0"/>
                  </a:cubicBezTo>
                  <a:cubicBezTo>
                    <a:pt x="34" y="0"/>
                    <a:pt x="35" y="1"/>
                    <a:pt x="35" y="1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70"/>
                    <a:pt x="65" y="70"/>
                    <a:pt x="65" y="71"/>
                  </a:cubicBezTo>
                  <a:close/>
                  <a:moveTo>
                    <a:pt x="20" y="47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32" y="17"/>
                    <a:pt x="32" y="17"/>
                    <a:pt x="32" y="17"/>
                  </a:cubicBezTo>
                  <a:lnTo>
                    <a:pt x="20" y="47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0" name="Freeform 32"/>
            <p:cNvSpPr>
              <a:spLocks/>
            </p:cNvSpPr>
            <p:nvPr userDrawn="1"/>
          </p:nvSpPr>
          <p:spPr bwMode="auto">
            <a:xfrm>
              <a:off x="7558088" y="5327650"/>
              <a:ext cx="25400" cy="179387"/>
            </a:xfrm>
            <a:custGeom>
              <a:avLst/>
              <a:gdLst>
                <a:gd name="T0" fmla="*/ 9 w 11"/>
                <a:gd name="T1" fmla="*/ 73 h 75"/>
                <a:gd name="T2" fmla="*/ 6 w 11"/>
                <a:gd name="T3" fmla="*/ 75 h 75"/>
                <a:gd name="T4" fmla="*/ 2 w 11"/>
                <a:gd name="T5" fmla="*/ 73 h 75"/>
                <a:gd name="T6" fmla="*/ 0 w 11"/>
                <a:gd name="T7" fmla="*/ 69 h 75"/>
                <a:gd name="T8" fmla="*/ 0 w 11"/>
                <a:gd name="T9" fmla="*/ 5 h 75"/>
                <a:gd name="T10" fmla="*/ 2 w 11"/>
                <a:gd name="T11" fmla="*/ 1 h 75"/>
                <a:gd name="T12" fmla="*/ 6 w 11"/>
                <a:gd name="T13" fmla="*/ 0 h 75"/>
                <a:gd name="T14" fmla="*/ 9 w 11"/>
                <a:gd name="T15" fmla="*/ 1 h 75"/>
                <a:gd name="T16" fmla="*/ 11 w 11"/>
                <a:gd name="T17" fmla="*/ 5 h 75"/>
                <a:gd name="T18" fmla="*/ 11 w 11"/>
                <a:gd name="T19" fmla="*/ 69 h 75"/>
                <a:gd name="T20" fmla="*/ 9 w 11"/>
                <a:gd name="T21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5">
                  <a:moveTo>
                    <a:pt x="9" y="73"/>
                  </a:moveTo>
                  <a:cubicBezTo>
                    <a:pt x="8" y="74"/>
                    <a:pt x="7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1"/>
                    <a:pt x="10" y="72"/>
                    <a:pt x="9" y="73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1" name="Freeform 33"/>
            <p:cNvSpPr>
              <a:spLocks noEditPoints="1"/>
            </p:cNvSpPr>
            <p:nvPr userDrawn="1"/>
          </p:nvSpPr>
          <p:spPr bwMode="auto">
            <a:xfrm>
              <a:off x="7629525" y="5327650"/>
              <a:ext cx="120650" cy="179387"/>
            </a:xfrm>
            <a:custGeom>
              <a:avLst/>
              <a:gdLst>
                <a:gd name="T0" fmla="*/ 41 w 51"/>
                <a:gd name="T1" fmla="*/ 3 h 75"/>
                <a:gd name="T2" fmla="*/ 48 w 51"/>
                <a:gd name="T3" fmla="*/ 11 h 75"/>
                <a:gd name="T4" fmla="*/ 51 w 51"/>
                <a:gd name="T5" fmla="*/ 23 h 75"/>
                <a:gd name="T6" fmla="*/ 48 w 51"/>
                <a:gd name="T7" fmla="*/ 34 h 75"/>
                <a:gd name="T8" fmla="*/ 41 w 51"/>
                <a:gd name="T9" fmla="*/ 43 h 75"/>
                <a:gd name="T10" fmla="*/ 30 w 51"/>
                <a:gd name="T11" fmla="*/ 46 h 75"/>
                <a:gd name="T12" fmla="*/ 10 w 51"/>
                <a:gd name="T13" fmla="*/ 46 h 75"/>
                <a:gd name="T14" fmla="*/ 10 w 51"/>
                <a:gd name="T15" fmla="*/ 69 h 75"/>
                <a:gd name="T16" fmla="*/ 9 w 51"/>
                <a:gd name="T17" fmla="*/ 73 h 75"/>
                <a:gd name="T18" fmla="*/ 5 w 51"/>
                <a:gd name="T19" fmla="*/ 75 h 75"/>
                <a:gd name="T20" fmla="*/ 1 w 51"/>
                <a:gd name="T21" fmla="*/ 73 h 75"/>
                <a:gd name="T22" fmla="*/ 0 w 51"/>
                <a:gd name="T23" fmla="*/ 69 h 75"/>
                <a:gd name="T24" fmla="*/ 0 w 51"/>
                <a:gd name="T25" fmla="*/ 5 h 75"/>
                <a:gd name="T26" fmla="*/ 2 w 51"/>
                <a:gd name="T27" fmla="*/ 1 h 75"/>
                <a:gd name="T28" fmla="*/ 5 w 51"/>
                <a:gd name="T29" fmla="*/ 0 h 75"/>
                <a:gd name="T30" fmla="*/ 30 w 51"/>
                <a:gd name="T31" fmla="*/ 0 h 75"/>
                <a:gd name="T32" fmla="*/ 41 w 51"/>
                <a:gd name="T33" fmla="*/ 3 h 75"/>
                <a:gd name="T34" fmla="*/ 35 w 51"/>
                <a:gd name="T35" fmla="*/ 34 h 75"/>
                <a:gd name="T36" fmla="*/ 39 w 51"/>
                <a:gd name="T37" fmla="*/ 29 h 75"/>
                <a:gd name="T38" fmla="*/ 41 w 51"/>
                <a:gd name="T39" fmla="*/ 23 h 75"/>
                <a:gd name="T40" fmla="*/ 38 w 51"/>
                <a:gd name="T41" fmla="*/ 13 h 75"/>
                <a:gd name="T42" fmla="*/ 30 w 51"/>
                <a:gd name="T43" fmla="*/ 9 h 75"/>
                <a:gd name="T44" fmla="*/ 10 w 51"/>
                <a:gd name="T45" fmla="*/ 9 h 75"/>
                <a:gd name="T46" fmla="*/ 10 w 51"/>
                <a:gd name="T47" fmla="*/ 36 h 75"/>
                <a:gd name="T48" fmla="*/ 30 w 51"/>
                <a:gd name="T49" fmla="*/ 36 h 75"/>
                <a:gd name="T50" fmla="*/ 35 w 51"/>
                <a:gd name="T51" fmla="*/ 3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75">
                  <a:moveTo>
                    <a:pt x="41" y="3"/>
                  </a:moveTo>
                  <a:cubicBezTo>
                    <a:pt x="44" y="5"/>
                    <a:pt x="46" y="7"/>
                    <a:pt x="48" y="11"/>
                  </a:cubicBezTo>
                  <a:cubicBezTo>
                    <a:pt x="50" y="14"/>
                    <a:pt x="51" y="18"/>
                    <a:pt x="51" y="23"/>
                  </a:cubicBezTo>
                  <a:cubicBezTo>
                    <a:pt x="51" y="27"/>
                    <a:pt x="50" y="31"/>
                    <a:pt x="48" y="34"/>
                  </a:cubicBezTo>
                  <a:cubicBezTo>
                    <a:pt x="46" y="38"/>
                    <a:pt x="44" y="41"/>
                    <a:pt x="41" y="43"/>
                  </a:cubicBezTo>
                  <a:cubicBezTo>
                    <a:pt x="37" y="45"/>
                    <a:pt x="34" y="46"/>
                    <a:pt x="3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10" y="71"/>
                    <a:pt x="9" y="72"/>
                    <a:pt x="9" y="73"/>
                  </a:cubicBezTo>
                  <a:cubicBezTo>
                    <a:pt x="8" y="74"/>
                    <a:pt x="6" y="75"/>
                    <a:pt x="5" y="75"/>
                  </a:cubicBezTo>
                  <a:cubicBezTo>
                    <a:pt x="4" y="75"/>
                    <a:pt x="2" y="74"/>
                    <a:pt x="1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7" y="1"/>
                    <a:pt x="41" y="3"/>
                  </a:cubicBezTo>
                  <a:close/>
                  <a:moveTo>
                    <a:pt x="35" y="34"/>
                  </a:moveTo>
                  <a:cubicBezTo>
                    <a:pt x="37" y="33"/>
                    <a:pt x="38" y="31"/>
                    <a:pt x="39" y="29"/>
                  </a:cubicBezTo>
                  <a:cubicBezTo>
                    <a:pt x="40" y="27"/>
                    <a:pt x="41" y="25"/>
                    <a:pt x="41" y="23"/>
                  </a:cubicBezTo>
                  <a:cubicBezTo>
                    <a:pt x="41" y="19"/>
                    <a:pt x="40" y="16"/>
                    <a:pt x="38" y="13"/>
                  </a:cubicBezTo>
                  <a:cubicBezTo>
                    <a:pt x="36" y="11"/>
                    <a:pt x="33" y="9"/>
                    <a:pt x="3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6"/>
                    <a:pt x="34" y="35"/>
                    <a:pt x="35" y="3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2" name="Freeform 34"/>
            <p:cNvSpPr>
              <a:spLocks noEditPoints="1"/>
            </p:cNvSpPr>
            <p:nvPr userDrawn="1"/>
          </p:nvSpPr>
          <p:spPr bwMode="auto">
            <a:xfrm>
              <a:off x="7923213" y="5327650"/>
              <a:ext cx="152400" cy="179387"/>
            </a:xfrm>
            <a:custGeom>
              <a:avLst/>
              <a:gdLst>
                <a:gd name="T0" fmla="*/ 49 w 64"/>
                <a:gd name="T1" fmla="*/ 5 h 75"/>
                <a:gd name="T2" fmla="*/ 60 w 64"/>
                <a:gd name="T3" fmla="*/ 18 h 75"/>
                <a:gd name="T4" fmla="*/ 64 w 64"/>
                <a:gd name="T5" fmla="*/ 37 h 75"/>
                <a:gd name="T6" fmla="*/ 60 w 64"/>
                <a:gd name="T7" fmla="*/ 56 h 75"/>
                <a:gd name="T8" fmla="*/ 49 w 64"/>
                <a:gd name="T9" fmla="*/ 70 h 75"/>
                <a:gd name="T10" fmla="*/ 32 w 64"/>
                <a:gd name="T11" fmla="*/ 75 h 75"/>
                <a:gd name="T12" fmla="*/ 6 w 64"/>
                <a:gd name="T13" fmla="*/ 75 h 75"/>
                <a:gd name="T14" fmla="*/ 2 w 64"/>
                <a:gd name="T15" fmla="*/ 73 h 75"/>
                <a:gd name="T16" fmla="*/ 0 w 64"/>
                <a:gd name="T17" fmla="*/ 69 h 75"/>
                <a:gd name="T18" fmla="*/ 0 w 64"/>
                <a:gd name="T19" fmla="*/ 5 h 75"/>
                <a:gd name="T20" fmla="*/ 2 w 64"/>
                <a:gd name="T21" fmla="*/ 1 h 75"/>
                <a:gd name="T22" fmla="*/ 6 w 64"/>
                <a:gd name="T23" fmla="*/ 0 h 75"/>
                <a:gd name="T24" fmla="*/ 32 w 64"/>
                <a:gd name="T25" fmla="*/ 0 h 75"/>
                <a:gd name="T26" fmla="*/ 49 w 64"/>
                <a:gd name="T27" fmla="*/ 5 h 75"/>
                <a:gd name="T28" fmla="*/ 47 w 64"/>
                <a:gd name="T29" fmla="*/ 57 h 75"/>
                <a:gd name="T30" fmla="*/ 53 w 64"/>
                <a:gd name="T31" fmla="*/ 37 h 75"/>
                <a:gd name="T32" fmla="*/ 47 w 64"/>
                <a:gd name="T33" fmla="*/ 17 h 75"/>
                <a:gd name="T34" fmla="*/ 31 w 64"/>
                <a:gd name="T35" fmla="*/ 9 h 75"/>
                <a:gd name="T36" fmla="*/ 11 w 64"/>
                <a:gd name="T37" fmla="*/ 9 h 75"/>
                <a:gd name="T38" fmla="*/ 11 w 64"/>
                <a:gd name="T39" fmla="*/ 65 h 75"/>
                <a:gd name="T40" fmla="*/ 31 w 64"/>
                <a:gd name="T41" fmla="*/ 65 h 75"/>
                <a:gd name="T42" fmla="*/ 47 w 64"/>
                <a:gd name="T43" fmla="*/ 5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75">
                  <a:moveTo>
                    <a:pt x="49" y="5"/>
                  </a:moveTo>
                  <a:cubicBezTo>
                    <a:pt x="54" y="8"/>
                    <a:pt x="58" y="13"/>
                    <a:pt x="60" y="18"/>
                  </a:cubicBezTo>
                  <a:cubicBezTo>
                    <a:pt x="62" y="24"/>
                    <a:pt x="64" y="30"/>
                    <a:pt x="64" y="37"/>
                  </a:cubicBezTo>
                  <a:cubicBezTo>
                    <a:pt x="64" y="44"/>
                    <a:pt x="62" y="50"/>
                    <a:pt x="60" y="56"/>
                  </a:cubicBezTo>
                  <a:cubicBezTo>
                    <a:pt x="58" y="62"/>
                    <a:pt x="54" y="66"/>
                    <a:pt x="49" y="70"/>
                  </a:cubicBezTo>
                  <a:cubicBezTo>
                    <a:pt x="44" y="73"/>
                    <a:pt x="39" y="75"/>
                    <a:pt x="3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4" y="75"/>
                    <a:pt x="3" y="74"/>
                    <a:pt x="2" y="73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9" y="0"/>
                    <a:pt x="44" y="1"/>
                    <a:pt x="49" y="5"/>
                  </a:cubicBezTo>
                  <a:close/>
                  <a:moveTo>
                    <a:pt x="47" y="57"/>
                  </a:moveTo>
                  <a:cubicBezTo>
                    <a:pt x="51" y="52"/>
                    <a:pt x="53" y="45"/>
                    <a:pt x="53" y="37"/>
                  </a:cubicBezTo>
                  <a:cubicBezTo>
                    <a:pt x="53" y="29"/>
                    <a:pt x="51" y="22"/>
                    <a:pt x="47" y="17"/>
                  </a:cubicBezTo>
                  <a:cubicBezTo>
                    <a:pt x="44" y="12"/>
                    <a:pt x="38" y="9"/>
                    <a:pt x="3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8" y="65"/>
                    <a:pt x="44" y="62"/>
                    <a:pt x="47" y="5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3" name="Freeform 35"/>
            <p:cNvSpPr>
              <a:spLocks noEditPoints="1"/>
            </p:cNvSpPr>
            <p:nvPr userDrawn="1"/>
          </p:nvSpPr>
          <p:spPr bwMode="auto">
            <a:xfrm>
              <a:off x="8101013" y="5326063"/>
              <a:ext cx="171450" cy="182562"/>
            </a:xfrm>
            <a:custGeom>
              <a:avLst/>
              <a:gdLst>
                <a:gd name="T0" fmla="*/ 68 w 72"/>
                <a:gd name="T1" fmla="*/ 58 h 77"/>
                <a:gd name="T2" fmla="*/ 55 w 72"/>
                <a:gd name="T3" fmla="*/ 72 h 77"/>
                <a:gd name="T4" fmla="*/ 36 w 72"/>
                <a:gd name="T5" fmla="*/ 77 h 77"/>
                <a:gd name="T6" fmla="*/ 17 w 72"/>
                <a:gd name="T7" fmla="*/ 72 h 77"/>
                <a:gd name="T8" fmla="*/ 4 w 72"/>
                <a:gd name="T9" fmla="*/ 58 h 77"/>
                <a:gd name="T10" fmla="*/ 0 w 72"/>
                <a:gd name="T11" fmla="*/ 38 h 77"/>
                <a:gd name="T12" fmla="*/ 4 w 72"/>
                <a:gd name="T13" fmla="*/ 18 h 77"/>
                <a:gd name="T14" fmla="*/ 17 w 72"/>
                <a:gd name="T15" fmla="*/ 5 h 77"/>
                <a:gd name="T16" fmla="*/ 36 w 72"/>
                <a:gd name="T17" fmla="*/ 0 h 77"/>
                <a:gd name="T18" fmla="*/ 55 w 72"/>
                <a:gd name="T19" fmla="*/ 5 h 77"/>
                <a:gd name="T20" fmla="*/ 68 w 72"/>
                <a:gd name="T21" fmla="*/ 18 h 77"/>
                <a:gd name="T22" fmla="*/ 72 w 72"/>
                <a:gd name="T23" fmla="*/ 38 h 77"/>
                <a:gd name="T24" fmla="*/ 68 w 72"/>
                <a:gd name="T25" fmla="*/ 58 h 77"/>
                <a:gd name="T26" fmla="*/ 58 w 72"/>
                <a:gd name="T27" fmla="*/ 24 h 77"/>
                <a:gd name="T28" fmla="*/ 49 w 72"/>
                <a:gd name="T29" fmla="*/ 13 h 77"/>
                <a:gd name="T30" fmla="*/ 36 w 72"/>
                <a:gd name="T31" fmla="*/ 10 h 77"/>
                <a:gd name="T32" fmla="*/ 23 w 72"/>
                <a:gd name="T33" fmla="*/ 13 h 77"/>
                <a:gd name="T34" fmla="*/ 14 w 72"/>
                <a:gd name="T35" fmla="*/ 23 h 77"/>
                <a:gd name="T36" fmla="*/ 11 w 72"/>
                <a:gd name="T37" fmla="*/ 38 h 77"/>
                <a:gd name="T38" fmla="*/ 14 w 72"/>
                <a:gd name="T39" fmla="*/ 53 h 77"/>
                <a:gd name="T40" fmla="*/ 23 w 72"/>
                <a:gd name="T41" fmla="*/ 63 h 77"/>
                <a:gd name="T42" fmla="*/ 36 w 72"/>
                <a:gd name="T43" fmla="*/ 66 h 77"/>
                <a:gd name="T44" fmla="*/ 49 w 72"/>
                <a:gd name="T45" fmla="*/ 63 h 77"/>
                <a:gd name="T46" fmla="*/ 58 w 72"/>
                <a:gd name="T47" fmla="*/ 53 h 77"/>
                <a:gd name="T48" fmla="*/ 61 w 72"/>
                <a:gd name="T49" fmla="*/ 38 h 77"/>
                <a:gd name="T50" fmla="*/ 58 w 72"/>
                <a:gd name="T51" fmla="*/ 2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7">
                  <a:moveTo>
                    <a:pt x="68" y="58"/>
                  </a:moveTo>
                  <a:cubicBezTo>
                    <a:pt x="64" y="64"/>
                    <a:pt x="60" y="68"/>
                    <a:pt x="55" y="72"/>
                  </a:cubicBezTo>
                  <a:cubicBezTo>
                    <a:pt x="49" y="75"/>
                    <a:pt x="43" y="77"/>
                    <a:pt x="36" y="77"/>
                  </a:cubicBezTo>
                  <a:cubicBezTo>
                    <a:pt x="29" y="77"/>
                    <a:pt x="23" y="75"/>
                    <a:pt x="17" y="72"/>
                  </a:cubicBezTo>
                  <a:cubicBezTo>
                    <a:pt x="12" y="68"/>
                    <a:pt x="8" y="64"/>
                    <a:pt x="4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1"/>
                    <a:pt x="1" y="24"/>
                    <a:pt x="4" y="18"/>
                  </a:cubicBezTo>
                  <a:cubicBezTo>
                    <a:pt x="8" y="13"/>
                    <a:pt x="12" y="8"/>
                    <a:pt x="17" y="5"/>
                  </a:cubicBezTo>
                  <a:cubicBezTo>
                    <a:pt x="23" y="1"/>
                    <a:pt x="29" y="0"/>
                    <a:pt x="36" y="0"/>
                  </a:cubicBezTo>
                  <a:cubicBezTo>
                    <a:pt x="43" y="0"/>
                    <a:pt x="49" y="1"/>
                    <a:pt x="55" y="5"/>
                  </a:cubicBezTo>
                  <a:cubicBezTo>
                    <a:pt x="60" y="8"/>
                    <a:pt x="64" y="13"/>
                    <a:pt x="68" y="18"/>
                  </a:cubicBezTo>
                  <a:cubicBezTo>
                    <a:pt x="71" y="24"/>
                    <a:pt x="72" y="31"/>
                    <a:pt x="72" y="38"/>
                  </a:cubicBezTo>
                  <a:cubicBezTo>
                    <a:pt x="72" y="45"/>
                    <a:pt x="71" y="52"/>
                    <a:pt x="68" y="58"/>
                  </a:cubicBezTo>
                  <a:close/>
                  <a:moveTo>
                    <a:pt x="58" y="24"/>
                  </a:moveTo>
                  <a:cubicBezTo>
                    <a:pt x="56" y="19"/>
                    <a:pt x="53" y="16"/>
                    <a:pt x="49" y="13"/>
                  </a:cubicBezTo>
                  <a:cubicBezTo>
                    <a:pt x="45" y="11"/>
                    <a:pt x="41" y="10"/>
                    <a:pt x="36" y="10"/>
                  </a:cubicBezTo>
                  <a:cubicBezTo>
                    <a:pt x="31" y="10"/>
                    <a:pt x="27" y="11"/>
                    <a:pt x="23" y="13"/>
                  </a:cubicBezTo>
                  <a:cubicBezTo>
                    <a:pt x="19" y="16"/>
                    <a:pt x="16" y="19"/>
                    <a:pt x="14" y="23"/>
                  </a:cubicBezTo>
                  <a:cubicBezTo>
                    <a:pt x="12" y="28"/>
                    <a:pt x="11" y="33"/>
                    <a:pt x="11" y="38"/>
                  </a:cubicBezTo>
                  <a:cubicBezTo>
                    <a:pt x="11" y="43"/>
                    <a:pt x="12" y="48"/>
                    <a:pt x="14" y="53"/>
                  </a:cubicBezTo>
                  <a:cubicBezTo>
                    <a:pt x="16" y="57"/>
                    <a:pt x="19" y="60"/>
                    <a:pt x="23" y="63"/>
                  </a:cubicBezTo>
                  <a:cubicBezTo>
                    <a:pt x="27" y="65"/>
                    <a:pt x="31" y="66"/>
                    <a:pt x="36" y="66"/>
                  </a:cubicBezTo>
                  <a:cubicBezTo>
                    <a:pt x="41" y="66"/>
                    <a:pt x="45" y="65"/>
                    <a:pt x="49" y="63"/>
                  </a:cubicBezTo>
                  <a:cubicBezTo>
                    <a:pt x="53" y="60"/>
                    <a:pt x="56" y="57"/>
                    <a:pt x="58" y="53"/>
                  </a:cubicBezTo>
                  <a:cubicBezTo>
                    <a:pt x="60" y="48"/>
                    <a:pt x="61" y="43"/>
                    <a:pt x="61" y="38"/>
                  </a:cubicBezTo>
                  <a:cubicBezTo>
                    <a:pt x="61" y="33"/>
                    <a:pt x="60" y="28"/>
                    <a:pt x="58" y="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4" name="Freeform 36"/>
            <p:cNvSpPr>
              <a:spLocks/>
            </p:cNvSpPr>
            <p:nvPr userDrawn="1"/>
          </p:nvSpPr>
          <p:spPr bwMode="auto">
            <a:xfrm>
              <a:off x="8293100" y="5326063"/>
              <a:ext cx="128588" cy="182562"/>
            </a:xfrm>
            <a:custGeom>
              <a:avLst/>
              <a:gdLst>
                <a:gd name="T0" fmla="*/ 14 w 54"/>
                <a:gd name="T1" fmla="*/ 74 h 77"/>
                <a:gd name="T2" fmla="*/ 3 w 54"/>
                <a:gd name="T3" fmla="*/ 67 h 77"/>
                <a:gd name="T4" fmla="*/ 0 w 54"/>
                <a:gd name="T5" fmla="*/ 63 h 77"/>
                <a:gd name="T6" fmla="*/ 2 w 54"/>
                <a:gd name="T7" fmla="*/ 59 h 77"/>
                <a:gd name="T8" fmla="*/ 5 w 54"/>
                <a:gd name="T9" fmla="*/ 58 h 77"/>
                <a:gd name="T10" fmla="*/ 8 w 54"/>
                <a:gd name="T11" fmla="*/ 59 h 77"/>
                <a:gd name="T12" fmla="*/ 17 w 54"/>
                <a:gd name="T13" fmla="*/ 65 h 77"/>
                <a:gd name="T14" fmla="*/ 28 w 54"/>
                <a:gd name="T15" fmla="*/ 67 h 77"/>
                <a:gd name="T16" fmla="*/ 39 w 54"/>
                <a:gd name="T17" fmla="*/ 64 h 77"/>
                <a:gd name="T18" fmla="*/ 44 w 54"/>
                <a:gd name="T19" fmla="*/ 56 h 77"/>
                <a:gd name="T20" fmla="*/ 39 w 54"/>
                <a:gd name="T21" fmla="*/ 47 h 77"/>
                <a:gd name="T22" fmla="*/ 25 w 54"/>
                <a:gd name="T23" fmla="*/ 42 h 77"/>
                <a:gd name="T24" fmla="*/ 8 w 54"/>
                <a:gd name="T25" fmla="*/ 35 h 77"/>
                <a:gd name="T26" fmla="*/ 2 w 54"/>
                <a:gd name="T27" fmla="*/ 21 h 77"/>
                <a:gd name="T28" fmla="*/ 6 w 54"/>
                <a:gd name="T29" fmla="*/ 9 h 77"/>
                <a:gd name="T30" fmla="*/ 15 w 54"/>
                <a:gd name="T31" fmla="*/ 2 h 77"/>
                <a:gd name="T32" fmla="*/ 28 w 54"/>
                <a:gd name="T33" fmla="*/ 0 h 77"/>
                <a:gd name="T34" fmla="*/ 41 w 54"/>
                <a:gd name="T35" fmla="*/ 2 h 77"/>
                <a:gd name="T36" fmla="*/ 50 w 54"/>
                <a:gd name="T37" fmla="*/ 7 h 77"/>
                <a:gd name="T38" fmla="*/ 53 w 54"/>
                <a:gd name="T39" fmla="*/ 12 h 77"/>
                <a:gd name="T40" fmla="*/ 51 w 54"/>
                <a:gd name="T41" fmla="*/ 15 h 77"/>
                <a:gd name="T42" fmla="*/ 48 w 54"/>
                <a:gd name="T43" fmla="*/ 17 h 77"/>
                <a:gd name="T44" fmla="*/ 45 w 54"/>
                <a:gd name="T45" fmla="*/ 16 h 77"/>
                <a:gd name="T46" fmla="*/ 38 w 54"/>
                <a:gd name="T47" fmla="*/ 11 h 77"/>
                <a:gd name="T48" fmla="*/ 28 w 54"/>
                <a:gd name="T49" fmla="*/ 9 h 77"/>
                <a:gd name="T50" fmla="*/ 17 w 54"/>
                <a:gd name="T51" fmla="*/ 12 h 77"/>
                <a:gd name="T52" fmla="*/ 12 w 54"/>
                <a:gd name="T53" fmla="*/ 20 h 77"/>
                <a:gd name="T54" fmla="*/ 17 w 54"/>
                <a:gd name="T55" fmla="*/ 28 h 77"/>
                <a:gd name="T56" fmla="*/ 29 w 54"/>
                <a:gd name="T57" fmla="*/ 33 h 77"/>
                <a:gd name="T58" fmla="*/ 43 w 54"/>
                <a:gd name="T59" fmla="*/ 37 h 77"/>
                <a:gd name="T60" fmla="*/ 51 w 54"/>
                <a:gd name="T61" fmla="*/ 44 h 77"/>
                <a:gd name="T62" fmla="*/ 54 w 54"/>
                <a:gd name="T63" fmla="*/ 55 h 77"/>
                <a:gd name="T64" fmla="*/ 51 w 54"/>
                <a:gd name="T65" fmla="*/ 66 h 77"/>
                <a:gd name="T66" fmla="*/ 41 w 54"/>
                <a:gd name="T67" fmla="*/ 74 h 77"/>
                <a:gd name="T68" fmla="*/ 28 w 54"/>
                <a:gd name="T69" fmla="*/ 77 h 77"/>
                <a:gd name="T70" fmla="*/ 14 w 54"/>
                <a:gd name="T71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" h="77">
                  <a:moveTo>
                    <a:pt x="14" y="74"/>
                  </a:moveTo>
                  <a:cubicBezTo>
                    <a:pt x="10" y="73"/>
                    <a:pt x="6" y="71"/>
                    <a:pt x="3" y="67"/>
                  </a:cubicBezTo>
                  <a:cubicBezTo>
                    <a:pt x="1" y="66"/>
                    <a:pt x="0" y="65"/>
                    <a:pt x="0" y="63"/>
                  </a:cubicBezTo>
                  <a:cubicBezTo>
                    <a:pt x="0" y="62"/>
                    <a:pt x="1" y="61"/>
                    <a:pt x="2" y="59"/>
                  </a:cubicBezTo>
                  <a:cubicBezTo>
                    <a:pt x="3" y="58"/>
                    <a:pt x="4" y="58"/>
                    <a:pt x="5" y="58"/>
                  </a:cubicBezTo>
                  <a:cubicBezTo>
                    <a:pt x="7" y="58"/>
                    <a:pt x="8" y="58"/>
                    <a:pt x="8" y="59"/>
                  </a:cubicBezTo>
                  <a:cubicBezTo>
                    <a:pt x="11" y="62"/>
                    <a:pt x="14" y="64"/>
                    <a:pt x="17" y="65"/>
                  </a:cubicBezTo>
                  <a:cubicBezTo>
                    <a:pt x="20" y="66"/>
                    <a:pt x="24" y="67"/>
                    <a:pt x="28" y="67"/>
                  </a:cubicBezTo>
                  <a:cubicBezTo>
                    <a:pt x="32" y="67"/>
                    <a:pt x="36" y="66"/>
                    <a:pt x="39" y="64"/>
                  </a:cubicBezTo>
                  <a:cubicBezTo>
                    <a:pt x="42" y="62"/>
                    <a:pt x="44" y="59"/>
                    <a:pt x="44" y="56"/>
                  </a:cubicBezTo>
                  <a:cubicBezTo>
                    <a:pt x="44" y="52"/>
                    <a:pt x="42" y="49"/>
                    <a:pt x="39" y="47"/>
                  </a:cubicBezTo>
                  <a:cubicBezTo>
                    <a:pt x="36" y="45"/>
                    <a:pt x="31" y="44"/>
                    <a:pt x="25" y="42"/>
                  </a:cubicBezTo>
                  <a:cubicBezTo>
                    <a:pt x="18" y="41"/>
                    <a:pt x="12" y="38"/>
                    <a:pt x="8" y="35"/>
                  </a:cubicBezTo>
                  <a:cubicBezTo>
                    <a:pt x="4" y="31"/>
                    <a:pt x="2" y="27"/>
                    <a:pt x="2" y="21"/>
                  </a:cubicBezTo>
                  <a:cubicBezTo>
                    <a:pt x="2" y="16"/>
                    <a:pt x="3" y="13"/>
                    <a:pt x="6" y="9"/>
                  </a:cubicBezTo>
                  <a:cubicBezTo>
                    <a:pt x="8" y="6"/>
                    <a:pt x="11" y="4"/>
                    <a:pt x="15" y="2"/>
                  </a:cubicBezTo>
                  <a:cubicBezTo>
                    <a:pt x="19" y="0"/>
                    <a:pt x="23" y="0"/>
                    <a:pt x="28" y="0"/>
                  </a:cubicBezTo>
                  <a:cubicBezTo>
                    <a:pt x="33" y="0"/>
                    <a:pt x="37" y="0"/>
                    <a:pt x="41" y="2"/>
                  </a:cubicBezTo>
                  <a:cubicBezTo>
                    <a:pt x="45" y="3"/>
                    <a:pt x="48" y="5"/>
                    <a:pt x="50" y="7"/>
                  </a:cubicBezTo>
                  <a:cubicBezTo>
                    <a:pt x="52" y="9"/>
                    <a:pt x="53" y="10"/>
                    <a:pt x="53" y="12"/>
                  </a:cubicBezTo>
                  <a:cubicBezTo>
                    <a:pt x="53" y="13"/>
                    <a:pt x="52" y="14"/>
                    <a:pt x="51" y="15"/>
                  </a:cubicBezTo>
                  <a:cubicBezTo>
                    <a:pt x="50" y="16"/>
                    <a:pt x="49" y="17"/>
                    <a:pt x="48" y="17"/>
                  </a:cubicBezTo>
                  <a:cubicBezTo>
                    <a:pt x="47" y="17"/>
                    <a:pt x="46" y="17"/>
                    <a:pt x="45" y="16"/>
                  </a:cubicBezTo>
                  <a:cubicBezTo>
                    <a:pt x="43" y="14"/>
                    <a:pt x="41" y="13"/>
                    <a:pt x="38" y="11"/>
                  </a:cubicBezTo>
                  <a:cubicBezTo>
                    <a:pt x="34" y="10"/>
                    <a:pt x="31" y="9"/>
                    <a:pt x="28" y="9"/>
                  </a:cubicBezTo>
                  <a:cubicBezTo>
                    <a:pt x="23" y="9"/>
                    <a:pt x="20" y="10"/>
                    <a:pt x="17" y="12"/>
                  </a:cubicBezTo>
                  <a:cubicBezTo>
                    <a:pt x="14" y="14"/>
                    <a:pt x="12" y="17"/>
                    <a:pt x="12" y="20"/>
                  </a:cubicBezTo>
                  <a:cubicBezTo>
                    <a:pt x="12" y="24"/>
                    <a:pt x="14" y="26"/>
                    <a:pt x="17" y="28"/>
                  </a:cubicBezTo>
                  <a:cubicBezTo>
                    <a:pt x="20" y="30"/>
                    <a:pt x="24" y="32"/>
                    <a:pt x="29" y="33"/>
                  </a:cubicBezTo>
                  <a:cubicBezTo>
                    <a:pt x="35" y="34"/>
                    <a:pt x="39" y="35"/>
                    <a:pt x="43" y="37"/>
                  </a:cubicBezTo>
                  <a:cubicBezTo>
                    <a:pt x="46" y="39"/>
                    <a:pt x="49" y="41"/>
                    <a:pt x="51" y="44"/>
                  </a:cubicBezTo>
                  <a:cubicBezTo>
                    <a:pt x="53" y="47"/>
                    <a:pt x="54" y="51"/>
                    <a:pt x="54" y="55"/>
                  </a:cubicBezTo>
                  <a:cubicBezTo>
                    <a:pt x="54" y="60"/>
                    <a:pt x="53" y="63"/>
                    <a:pt x="51" y="66"/>
                  </a:cubicBezTo>
                  <a:cubicBezTo>
                    <a:pt x="48" y="70"/>
                    <a:pt x="45" y="72"/>
                    <a:pt x="41" y="74"/>
                  </a:cubicBezTo>
                  <a:cubicBezTo>
                    <a:pt x="37" y="76"/>
                    <a:pt x="33" y="77"/>
                    <a:pt x="28" y="77"/>
                  </a:cubicBezTo>
                  <a:cubicBezTo>
                    <a:pt x="23" y="77"/>
                    <a:pt x="18" y="76"/>
                    <a:pt x="14" y="7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5" name="Freeform 37"/>
            <p:cNvSpPr>
              <a:spLocks/>
            </p:cNvSpPr>
            <p:nvPr userDrawn="1"/>
          </p:nvSpPr>
          <p:spPr bwMode="auto">
            <a:xfrm>
              <a:off x="7780338" y="5327650"/>
              <a:ext cx="112713" cy="179387"/>
            </a:xfrm>
            <a:custGeom>
              <a:avLst/>
              <a:gdLst>
                <a:gd name="T0" fmla="*/ 46 w 47"/>
                <a:gd name="T1" fmla="*/ 66 h 75"/>
                <a:gd name="T2" fmla="*/ 47 w 47"/>
                <a:gd name="T3" fmla="*/ 70 h 75"/>
                <a:gd name="T4" fmla="*/ 46 w 47"/>
                <a:gd name="T5" fmla="*/ 73 h 75"/>
                <a:gd name="T6" fmla="*/ 42 w 47"/>
                <a:gd name="T7" fmla="*/ 75 h 75"/>
                <a:gd name="T8" fmla="*/ 5 w 47"/>
                <a:gd name="T9" fmla="*/ 75 h 75"/>
                <a:gd name="T10" fmla="*/ 1 w 47"/>
                <a:gd name="T11" fmla="*/ 73 h 75"/>
                <a:gd name="T12" fmla="*/ 0 w 47"/>
                <a:gd name="T13" fmla="*/ 69 h 75"/>
                <a:gd name="T14" fmla="*/ 0 w 47"/>
                <a:gd name="T15" fmla="*/ 5 h 75"/>
                <a:gd name="T16" fmla="*/ 1 w 47"/>
                <a:gd name="T17" fmla="*/ 1 h 75"/>
                <a:gd name="T18" fmla="*/ 5 w 47"/>
                <a:gd name="T19" fmla="*/ 0 h 75"/>
                <a:gd name="T20" fmla="*/ 42 w 47"/>
                <a:gd name="T21" fmla="*/ 0 h 75"/>
                <a:gd name="T22" fmla="*/ 46 w 47"/>
                <a:gd name="T23" fmla="*/ 1 h 75"/>
                <a:gd name="T24" fmla="*/ 47 w 47"/>
                <a:gd name="T25" fmla="*/ 5 h 75"/>
                <a:gd name="T26" fmla="*/ 46 w 47"/>
                <a:gd name="T27" fmla="*/ 8 h 75"/>
                <a:gd name="T28" fmla="*/ 42 w 47"/>
                <a:gd name="T29" fmla="*/ 9 h 75"/>
                <a:gd name="T30" fmla="*/ 10 w 47"/>
                <a:gd name="T31" fmla="*/ 9 h 75"/>
                <a:gd name="T32" fmla="*/ 10 w 47"/>
                <a:gd name="T33" fmla="*/ 31 h 75"/>
                <a:gd name="T34" fmla="*/ 37 w 47"/>
                <a:gd name="T35" fmla="*/ 31 h 75"/>
                <a:gd name="T36" fmla="*/ 41 w 47"/>
                <a:gd name="T37" fmla="*/ 33 h 75"/>
                <a:gd name="T38" fmla="*/ 42 w 47"/>
                <a:gd name="T39" fmla="*/ 36 h 75"/>
                <a:gd name="T40" fmla="*/ 41 w 47"/>
                <a:gd name="T41" fmla="*/ 40 h 75"/>
                <a:gd name="T42" fmla="*/ 37 w 47"/>
                <a:gd name="T43" fmla="*/ 41 h 75"/>
                <a:gd name="T44" fmla="*/ 10 w 47"/>
                <a:gd name="T45" fmla="*/ 41 h 75"/>
                <a:gd name="T46" fmla="*/ 10 w 47"/>
                <a:gd name="T47" fmla="*/ 65 h 75"/>
                <a:gd name="T48" fmla="*/ 42 w 47"/>
                <a:gd name="T49" fmla="*/ 65 h 75"/>
                <a:gd name="T50" fmla="*/ 46 w 47"/>
                <a:gd name="T51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75">
                  <a:moveTo>
                    <a:pt x="46" y="66"/>
                  </a:moveTo>
                  <a:cubicBezTo>
                    <a:pt x="47" y="67"/>
                    <a:pt x="47" y="68"/>
                    <a:pt x="47" y="70"/>
                  </a:cubicBezTo>
                  <a:cubicBezTo>
                    <a:pt x="47" y="71"/>
                    <a:pt x="47" y="72"/>
                    <a:pt x="46" y="73"/>
                  </a:cubicBezTo>
                  <a:cubicBezTo>
                    <a:pt x="45" y="74"/>
                    <a:pt x="44" y="75"/>
                    <a:pt x="42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3" y="75"/>
                    <a:pt x="2" y="74"/>
                    <a:pt x="1" y="73"/>
                  </a:cubicBezTo>
                  <a:cubicBezTo>
                    <a:pt x="0" y="72"/>
                    <a:pt x="0" y="71"/>
                    <a:pt x="0" y="6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7" y="6"/>
                    <a:pt x="47" y="7"/>
                    <a:pt x="46" y="8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9" y="31"/>
                    <a:pt x="40" y="32"/>
                    <a:pt x="41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8"/>
                    <a:pt x="42" y="39"/>
                    <a:pt x="41" y="40"/>
                  </a:cubicBezTo>
                  <a:cubicBezTo>
                    <a:pt x="40" y="41"/>
                    <a:pt x="39" y="41"/>
                    <a:pt x="37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5"/>
                    <a:pt x="45" y="65"/>
                    <a:pt x="46" y="66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6" name="Oval 38"/>
            <p:cNvSpPr>
              <a:spLocks noChangeArrowheads="1"/>
            </p:cNvSpPr>
            <p:nvPr userDrawn="1"/>
          </p:nvSpPr>
          <p:spPr bwMode="auto">
            <a:xfrm>
              <a:off x="7821613" y="5283200"/>
              <a:ext cx="30163" cy="28575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4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28212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Antra</a:t>
            </a:r>
            <a:r>
              <a:rPr lang="lt-LT"/>
              <a:t>štė</a:t>
            </a:r>
          </a:p>
        </p:txBody>
      </p:sp>
    </p:spTree>
    <p:extLst>
      <p:ext uri="{BB962C8B-B14F-4D97-AF65-F5344CB8AC3E}">
        <p14:creationId xmlns:p14="http://schemas.microsoft.com/office/powerpoint/2010/main" val="4271386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| QR co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226925" cy="6880225"/>
          </a:xfrm>
          <a:custGeom>
            <a:avLst/>
            <a:gdLst>
              <a:gd name="T0" fmla="*/ 0 w 5120"/>
              <a:gd name="T1" fmla="*/ 2879 h 2879"/>
              <a:gd name="T2" fmla="*/ 0 w 5120"/>
              <a:gd name="T3" fmla="*/ 0 h 2879"/>
              <a:gd name="T4" fmla="*/ 5120 w 5120"/>
              <a:gd name="T5" fmla="*/ 0 h 2879"/>
              <a:gd name="T6" fmla="*/ 4103 w 5120"/>
              <a:gd name="T7" fmla="*/ 421 h 2879"/>
              <a:gd name="T8" fmla="*/ 3908 w 5120"/>
              <a:gd name="T9" fmla="*/ 616 h 2879"/>
              <a:gd name="T10" fmla="*/ 2067 w 5120"/>
              <a:gd name="T11" fmla="*/ 2458 h 2879"/>
              <a:gd name="T12" fmla="*/ 1050 w 5120"/>
              <a:gd name="T13" fmla="*/ 2879 h 2879"/>
              <a:gd name="T14" fmla="*/ 0 w 5120"/>
              <a:gd name="T15" fmla="*/ 2879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20" h="2879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/>
              <a:t>Add picture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75" y="2720974"/>
            <a:ext cx="3228975" cy="976540"/>
          </a:xfrm>
        </p:spPr>
        <p:txBody>
          <a:bodyPr lIns="36000" tIns="36000" rIns="36000" bIns="36000">
            <a:spAutoFit/>
          </a:bodyPr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aseline="0">
                <a:latin typeface="+mn-lt"/>
              </a:defRPr>
            </a:lvl3pPr>
          </a:lstStyle>
          <a:p>
            <a:pPr lvl="0"/>
            <a:r>
              <a:rPr lang="lt-LT"/>
              <a:t>Name Surname</a:t>
            </a:r>
            <a:endParaRPr lang="en-US"/>
          </a:p>
          <a:p>
            <a:pPr lvl="1"/>
            <a:r>
              <a:rPr lang="lt-LT"/>
              <a:t>Position</a:t>
            </a:r>
            <a:endParaRPr lang="en-US"/>
          </a:p>
          <a:p>
            <a:pPr lvl="2"/>
            <a:r>
              <a:rPr lang="lt-LT"/>
              <a:t>Contact info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875" y="3997325"/>
            <a:ext cx="3228975" cy="300458"/>
          </a:xfrm>
        </p:spPr>
        <p:txBody>
          <a:bodyPr wrap="square" lIns="36000" tIns="36000" rIns="36000" bIns="36000">
            <a:spAutoFit/>
          </a:bodyPr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lt-LT"/>
              <a:t>Website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57" y="2718344"/>
            <a:ext cx="1958340" cy="195834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lt-LT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49356" y="5017987"/>
            <a:ext cx="1353826" cy="1064053"/>
            <a:chOff x="7378700" y="7205663"/>
            <a:chExt cx="1379538" cy="1084262"/>
          </a:xfrm>
        </p:grpSpPr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772400" y="7400925"/>
              <a:ext cx="985838" cy="393700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3 h 165"/>
                <a:gd name="T6" fmla="*/ 148 w 413"/>
                <a:gd name="T7" fmla="*/ 83 h 165"/>
                <a:gd name="T8" fmla="*/ 177 w 413"/>
                <a:gd name="T9" fmla="*/ 71 h 165"/>
                <a:gd name="T10" fmla="*/ 236 w 413"/>
                <a:gd name="T11" fmla="*/ 13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2 h 165"/>
                <a:gd name="T18" fmla="*/ 413 w 413"/>
                <a:gd name="T19" fmla="*/ 42 h 165"/>
                <a:gd name="T20" fmla="*/ 371 w 413"/>
                <a:gd name="T21" fmla="*/ 83 h 165"/>
                <a:gd name="T22" fmla="*/ 265 w 413"/>
                <a:gd name="T23" fmla="*/ 83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3"/>
                    <a:pt x="41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59" y="83"/>
                    <a:pt x="170" y="79"/>
                    <a:pt x="177" y="71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3" y="5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9"/>
                    <a:pt x="413" y="42"/>
                  </a:cubicBezTo>
                  <a:cubicBezTo>
                    <a:pt x="413" y="42"/>
                    <a:pt x="413" y="42"/>
                    <a:pt x="413" y="42"/>
                  </a:cubicBezTo>
                  <a:cubicBezTo>
                    <a:pt x="413" y="65"/>
                    <a:pt x="394" y="83"/>
                    <a:pt x="371" y="83"/>
                  </a:cubicBezTo>
                  <a:cubicBezTo>
                    <a:pt x="265" y="83"/>
                    <a:pt x="265" y="83"/>
                    <a:pt x="265" y="83"/>
                  </a:cubicBezTo>
                  <a:cubicBezTo>
                    <a:pt x="254" y="83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7378700" y="7205663"/>
              <a:ext cx="985838" cy="393700"/>
            </a:xfrm>
            <a:custGeom>
              <a:avLst/>
              <a:gdLst>
                <a:gd name="T0" fmla="*/ 0 w 413"/>
                <a:gd name="T1" fmla="*/ 124 h 165"/>
                <a:gd name="T2" fmla="*/ 0 w 413"/>
                <a:gd name="T3" fmla="*/ 124 h 165"/>
                <a:gd name="T4" fmla="*/ 41 w 413"/>
                <a:gd name="T5" fmla="*/ 82 h 165"/>
                <a:gd name="T6" fmla="*/ 148 w 413"/>
                <a:gd name="T7" fmla="*/ 82 h 165"/>
                <a:gd name="T8" fmla="*/ 177 w 413"/>
                <a:gd name="T9" fmla="*/ 70 h 165"/>
                <a:gd name="T10" fmla="*/ 236 w 413"/>
                <a:gd name="T11" fmla="*/ 12 h 165"/>
                <a:gd name="T12" fmla="*/ 265 w 413"/>
                <a:gd name="T13" fmla="*/ 0 h 165"/>
                <a:gd name="T14" fmla="*/ 371 w 413"/>
                <a:gd name="T15" fmla="*/ 0 h 165"/>
                <a:gd name="T16" fmla="*/ 413 w 413"/>
                <a:gd name="T17" fmla="*/ 41 h 165"/>
                <a:gd name="T18" fmla="*/ 413 w 413"/>
                <a:gd name="T19" fmla="*/ 41 h 165"/>
                <a:gd name="T20" fmla="*/ 371 w 413"/>
                <a:gd name="T21" fmla="*/ 82 h 165"/>
                <a:gd name="T22" fmla="*/ 265 w 413"/>
                <a:gd name="T23" fmla="*/ 82 h 165"/>
                <a:gd name="T24" fmla="*/ 236 w 413"/>
                <a:gd name="T25" fmla="*/ 95 h 165"/>
                <a:gd name="T26" fmla="*/ 177 w 413"/>
                <a:gd name="T27" fmla="*/ 153 h 165"/>
                <a:gd name="T28" fmla="*/ 148 w 413"/>
                <a:gd name="T29" fmla="*/ 165 h 165"/>
                <a:gd name="T30" fmla="*/ 41 w 413"/>
                <a:gd name="T31" fmla="*/ 165 h 165"/>
                <a:gd name="T32" fmla="*/ 0 w 413"/>
                <a:gd name="T33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165">
                  <a:moveTo>
                    <a:pt x="0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01"/>
                    <a:pt x="19" y="82"/>
                    <a:pt x="4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59" y="82"/>
                    <a:pt x="170" y="78"/>
                    <a:pt x="177" y="70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43" y="4"/>
                    <a:pt x="254" y="0"/>
                    <a:pt x="265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94" y="0"/>
                    <a:pt x="413" y="18"/>
                    <a:pt x="413" y="41"/>
                  </a:cubicBezTo>
                  <a:cubicBezTo>
                    <a:pt x="413" y="41"/>
                    <a:pt x="413" y="41"/>
                    <a:pt x="413" y="41"/>
                  </a:cubicBezTo>
                  <a:cubicBezTo>
                    <a:pt x="413" y="64"/>
                    <a:pt x="394" y="82"/>
                    <a:pt x="371" y="82"/>
                  </a:cubicBezTo>
                  <a:cubicBezTo>
                    <a:pt x="265" y="82"/>
                    <a:pt x="265" y="82"/>
                    <a:pt x="265" y="82"/>
                  </a:cubicBezTo>
                  <a:cubicBezTo>
                    <a:pt x="254" y="82"/>
                    <a:pt x="243" y="87"/>
                    <a:pt x="236" y="95"/>
                  </a:cubicBezTo>
                  <a:cubicBezTo>
                    <a:pt x="177" y="153"/>
                    <a:pt x="177" y="153"/>
                    <a:pt x="177" y="153"/>
                  </a:cubicBezTo>
                  <a:cubicBezTo>
                    <a:pt x="170" y="161"/>
                    <a:pt x="159" y="165"/>
                    <a:pt x="148" y="165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19" y="165"/>
                    <a:pt x="0" y="147"/>
                    <a:pt x="0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392988" y="7939088"/>
              <a:ext cx="158750" cy="207963"/>
            </a:xfrm>
            <a:custGeom>
              <a:avLst/>
              <a:gdLst>
                <a:gd name="T0" fmla="*/ 67 w 67"/>
                <a:gd name="T1" fmla="*/ 81 h 87"/>
                <a:gd name="T2" fmla="*/ 65 w 67"/>
                <a:gd name="T3" fmla="*/ 86 h 87"/>
                <a:gd name="T4" fmla="*/ 60 w 67"/>
                <a:gd name="T5" fmla="*/ 87 h 87"/>
                <a:gd name="T6" fmla="*/ 56 w 67"/>
                <a:gd name="T7" fmla="*/ 85 h 87"/>
                <a:gd name="T8" fmla="*/ 26 w 67"/>
                <a:gd name="T9" fmla="*/ 46 h 87"/>
                <a:gd name="T10" fmla="*/ 12 w 67"/>
                <a:gd name="T11" fmla="*/ 59 h 87"/>
                <a:gd name="T12" fmla="*/ 12 w 67"/>
                <a:gd name="T13" fmla="*/ 81 h 87"/>
                <a:gd name="T14" fmla="*/ 10 w 67"/>
                <a:gd name="T15" fmla="*/ 85 h 87"/>
                <a:gd name="T16" fmla="*/ 6 w 67"/>
                <a:gd name="T17" fmla="*/ 87 h 87"/>
                <a:gd name="T18" fmla="*/ 2 w 67"/>
                <a:gd name="T19" fmla="*/ 85 h 87"/>
                <a:gd name="T20" fmla="*/ 0 w 67"/>
                <a:gd name="T21" fmla="*/ 81 h 87"/>
                <a:gd name="T22" fmla="*/ 0 w 67"/>
                <a:gd name="T23" fmla="*/ 6 h 87"/>
                <a:gd name="T24" fmla="*/ 2 w 67"/>
                <a:gd name="T25" fmla="*/ 2 h 87"/>
                <a:gd name="T26" fmla="*/ 6 w 67"/>
                <a:gd name="T27" fmla="*/ 0 h 87"/>
                <a:gd name="T28" fmla="*/ 10 w 67"/>
                <a:gd name="T29" fmla="*/ 2 h 87"/>
                <a:gd name="T30" fmla="*/ 12 w 67"/>
                <a:gd name="T31" fmla="*/ 6 h 87"/>
                <a:gd name="T32" fmla="*/ 12 w 67"/>
                <a:gd name="T33" fmla="*/ 45 h 87"/>
                <a:gd name="T34" fmla="*/ 56 w 67"/>
                <a:gd name="T35" fmla="*/ 2 h 87"/>
                <a:gd name="T36" fmla="*/ 61 w 67"/>
                <a:gd name="T37" fmla="*/ 0 h 87"/>
                <a:gd name="T38" fmla="*/ 65 w 67"/>
                <a:gd name="T39" fmla="*/ 2 h 87"/>
                <a:gd name="T40" fmla="*/ 66 w 67"/>
                <a:gd name="T41" fmla="*/ 6 h 87"/>
                <a:gd name="T42" fmla="*/ 64 w 67"/>
                <a:gd name="T43" fmla="*/ 10 h 87"/>
                <a:gd name="T44" fmla="*/ 35 w 67"/>
                <a:gd name="T45" fmla="*/ 38 h 87"/>
                <a:gd name="T46" fmla="*/ 66 w 67"/>
                <a:gd name="T47" fmla="*/ 77 h 87"/>
                <a:gd name="T48" fmla="*/ 67 w 67"/>
                <a:gd name="T49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87">
                  <a:moveTo>
                    <a:pt x="67" y="81"/>
                  </a:moveTo>
                  <a:cubicBezTo>
                    <a:pt x="67" y="83"/>
                    <a:pt x="66" y="84"/>
                    <a:pt x="65" y="86"/>
                  </a:cubicBezTo>
                  <a:cubicBezTo>
                    <a:pt x="64" y="87"/>
                    <a:pt x="62" y="87"/>
                    <a:pt x="60" y="87"/>
                  </a:cubicBezTo>
                  <a:cubicBezTo>
                    <a:pt x="59" y="87"/>
                    <a:pt x="57" y="87"/>
                    <a:pt x="56" y="8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2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2" y="0"/>
                    <a:pt x="64" y="1"/>
                    <a:pt x="65" y="2"/>
                  </a:cubicBezTo>
                  <a:cubicBezTo>
                    <a:pt x="66" y="3"/>
                    <a:pt x="66" y="5"/>
                    <a:pt x="66" y="6"/>
                  </a:cubicBezTo>
                  <a:cubicBezTo>
                    <a:pt x="66" y="7"/>
                    <a:pt x="66" y="8"/>
                    <a:pt x="64" y="10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7" y="78"/>
                    <a:pt x="67" y="80"/>
                    <a:pt x="67" y="8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7585075" y="7939088"/>
              <a:ext cx="130175" cy="207963"/>
            </a:xfrm>
            <a:custGeom>
              <a:avLst/>
              <a:gdLst>
                <a:gd name="T0" fmla="*/ 52 w 54"/>
                <a:gd name="T1" fmla="*/ 77 h 87"/>
                <a:gd name="T2" fmla="*/ 54 w 54"/>
                <a:gd name="T3" fmla="*/ 81 h 87"/>
                <a:gd name="T4" fmla="*/ 52 w 54"/>
                <a:gd name="T5" fmla="*/ 85 h 87"/>
                <a:gd name="T6" fmla="*/ 48 w 54"/>
                <a:gd name="T7" fmla="*/ 87 h 87"/>
                <a:gd name="T8" fmla="*/ 6 w 54"/>
                <a:gd name="T9" fmla="*/ 87 h 87"/>
                <a:gd name="T10" fmla="*/ 2 w 54"/>
                <a:gd name="T11" fmla="*/ 85 h 87"/>
                <a:gd name="T12" fmla="*/ 0 w 54"/>
                <a:gd name="T13" fmla="*/ 81 h 87"/>
                <a:gd name="T14" fmla="*/ 0 w 54"/>
                <a:gd name="T15" fmla="*/ 6 h 87"/>
                <a:gd name="T16" fmla="*/ 2 w 54"/>
                <a:gd name="T17" fmla="*/ 2 h 87"/>
                <a:gd name="T18" fmla="*/ 7 w 54"/>
                <a:gd name="T19" fmla="*/ 0 h 87"/>
                <a:gd name="T20" fmla="*/ 11 w 54"/>
                <a:gd name="T21" fmla="*/ 2 h 87"/>
                <a:gd name="T22" fmla="*/ 13 w 54"/>
                <a:gd name="T23" fmla="*/ 6 h 87"/>
                <a:gd name="T24" fmla="*/ 13 w 54"/>
                <a:gd name="T25" fmla="*/ 76 h 87"/>
                <a:gd name="T26" fmla="*/ 48 w 54"/>
                <a:gd name="T27" fmla="*/ 76 h 87"/>
                <a:gd name="T28" fmla="*/ 52 w 54"/>
                <a:gd name="T29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7">
                  <a:moveTo>
                    <a:pt x="52" y="77"/>
                  </a:moveTo>
                  <a:cubicBezTo>
                    <a:pt x="54" y="78"/>
                    <a:pt x="54" y="80"/>
                    <a:pt x="54" y="81"/>
                  </a:cubicBezTo>
                  <a:cubicBezTo>
                    <a:pt x="54" y="83"/>
                    <a:pt x="54" y="84"/>
                    <a:pt x="52" y="85"/>
                  </a:cubicBezTo>
                  <a:cubicBezTo>
                    <a:pt x="51" y="87"/>
                    <a:pt x="50" y="87"/>
                    <a:pt x="48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8" y="0"/>
                    <a:pt x="10" y="1"/>
                    <a:pt x="11" y="2"/>
                  </a:cubicBezTo>
                  <a:cubicBezTo>
                    <a:pt x="12" y="3"/>
                    <a:pt x="13" y="5"/>
                    <a:pt x="13" y="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76"/>
                    <a:pt x="51" y="76"/>
                    <a:pt x="52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7740650" y="7939088"/>
              <a:ext cx="179388" cy="207963"/>
            </a:xfrm>
            <a:custGeom>
              <a:avLst/>
              <a:gdLst>
                <a:gd name="T0" fmla="*/ 75 w 75"/>
                <a:gd name="T1" fmla="*/ 82 h 87"/>
                <a:gd name="T2" fmla="*/ 73 w 75"/>
                <a:gd name="T3" fmla="*/ 86 h 87"/>
                <a:gd name="T4" fmla="*/ 69 w 75"/>
                <a:gd name="T5" fmla="*/ 87 h 87"/>
                <a:gd name="T6" fmla="*/ 66 w 75"/>
                <a:gd name="T7" fmla="*/ 86 h 87"/>
                <a:gd name="T8" fmla="*/ 64 w 75"/>
                <a:gd name="T9" fmla="*/ 83 h 87"/>
                <a:gd name="T10" fmla="*/ 56 w 75"/>
                <a:gd name="T11" fmla="*/ 65 h 87"/>
                <a:gd name="T12" fmla="*/ 18 w 75"/>
                <a:gd name="T13" fmla="*/ 65 h 87"/>
                <a:gd name="T14" fmla="*/ 10 w 75"/>
                <a:gd name="T15" fmla="*/ 84 h 87"/>
                <a:gd name="T16" fmla="*/ 8 w 75"/>
                <a:gd name="T17" fmla="*/ 86 h 87"/>
                <a:gd name="T18" fmla="*/ 5 w 75"/>
                <a:gd name="T19" fmla="*/ 87 h 87"/>
                <a:gd name="T20" fmla="*/ 1 w 75"/>
                <a:gd name="T21" fmla="*/ 86 h 87"/>
                <a:gd name="T22" fmla="*/ 0 w 75"/>
                <a:gd name="T23" fmla="*/ 82 h 87"/>
                <a:gd name="T24" fmla="*/ 0 w 75"/>
                <a:gd name="T25" fmla="*/ 80 h 87"/>
                <a:gd name="T26" fmla="*/ 31 w 75"/>
                <a:gd name="T27" fmla="*/ 4 h 87"/>
                <a:gd name="T28" fmla="*/ 34 w 75"/>
                <a:gd name="T29" fmla="*/ 1 h 87"/>
                <a:gd name="T30" fmla="*/ 37 w 75"/>
                <a:gd name="T31" fmla="*/ 0 h 87"/>
                <a:gd name="T32" fmla="*/ 41 w 75"/>
                <a:gd name="T33" fmla="*/ 1 h 87"/>
                <a:gd name="T34" fmla="*/ 43 w 75"/>
                <a:gd name="T35" fmla="*/ 4 h 87"/>
                <a:gd name="T36" fmla="*/ 74 w 75"/>
                <a:gd name="T37" fmla="*/ 79 h 87"/>
                <a:gd name="T38" fmla="*/ 75 w 75"/>
                <a:gd name="T39" fmla="*/ 82 h 87"/>
                <a:gd name="T40" fmla="*/ 22 w 75"/>
                <a:gd name="T41" fmla="*/ 54 h 87"/>
                <a:gd name="T42" fmla="*/ 51 w 75"/>
                <a:gd name="T43" fmla="*/ 54 h 87"/>
                <a:gd name="T44" fmla="*/ 37 w 75"/>
                <a:gd name="T45" fmla="*/ 19 h 87"/>
                <a:gd name="T46" fmla="*/ 22 w 75"/>
                <a:gd name="T47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87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0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4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7" y="87"/>
                    <a:pt x="6" y="87"/>
                    <a:pt x="5" y="87"/>
                  </a:cubicBezTo>
                  <a:cubicBezTo>
                    <a:pt x="3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7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2" y="3"/>
                    <a:pt x="43" y="4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4" y="80"/>
                    <a:pt x="75" y="81"/>
                    <a:pt x="75" y="82"/>
                  </a:cubicBezTo>
                  <a:close/>
                  <a:moveTo>
                    <a:pt x="22" y="54"/>
                  </a:moveTo>
                  <a:cubicBezTo>
                    <a:pt x="51" y="54"/>
                    <a:pt x="51" y="54"/>
                    <a:pt x="51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951788" y="7939088"/>
              <a:ext cx="28575" cy="207963"/>
            </a:xfrm>
            <a:custGeom>
              <a:avLst/>
              <a:gdLst>
                <a:gd name="T0" fmla="*/ 10 w 12"/>
                <a:gd name="T1" fmla="*/ 85 h 87"/>
                <a:gd name="T2" fmla="*/ 6 w 12"/>
                <a:gd name="T3" fmla="*/ 87 h 87"/>
                <a:gd name="T4" fmla="*/ 1 w 12"/>
                <a:gd name="T5" fmla="*/ 85 h 87"/>
                <a:gd name="T6" fmla="*/ 0 w 12"/>
                <a:gd name="T7" fmla="*/ 81 h 87"/>
                <a:gd name="T8" fmla="*/ 0 w 12"/>
                <a:gd name="T9" fmla="*/ 6 h 87"/>
                <a:gd name="T10" fmla="*/ 2 w 12"/>
                <a:gd name="T11" fmla="*/ 2 h 87"/>
                <a:gd name="T12" fmla="*/ 6 w 12"/>
                <a:gd name="T13" fmla="*/ 0 h 87"/>
                <a:gd name="T14" fmla="*/ 10 w 12"/>
                <a:gd name="T15" fmla="*/ 2 h 87"/>
                <a:gd name="T16" fmla="*/ 12 w 12"/>
                <a:gd name="T17" fmla="*/ 6 h 87"/>
                <a:gd name="T18" fmla="*/ 12 w 12"/>
                <a:gd name="T19" fmla="*/ 81 h 87"/>
                <a:gd name="T20" fmla="*/ 10 w 12"/>
                <a:gd name="T21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87">
                  <a:moveTo>
                    <a:pt x="10" y="85"/>
                  </a:moveTo>
                  <a:cubicBezTo>
                    <a:pt x="9" y="86"/>
                    <a:pt x="7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5"/>
                    <a:pt x="12" y="6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8032750" y="7939088"/>
              <a:ext cx="141288" cy="207963"/>
            </a:xfrm>
            <a:custGeom>
              <a:avLst/>
              <a:gdLst>
                <a:gd name="T0" fmla="*/ 47 w 59"/>
                <a:gd name="T1" fmla="*/ 4 h 87"/>
                <a:gd name="T2" fmla="*/ 56 w 59"/>
                <a:gd name="T3" fmla="*/ 14 h 87"/>
                <a:gd name="T4" fmla="*/ 59 w 59"/>
                <a:gd name="T5" fmla="*/ 27 h 87"/>
                <a:gd name="T6" fmla="*/ 56 w 59"/>
                <a:gd name="T7" fmla="*/ 40 h 87"/>
                <a:gd name="T8" fmla="*/ 47 w 59"/>
                <a:gd name="T9" fmla="*/ 50 h 87"/>
                <a:gd name="T10" fmla="*/ 35 w 59"/>
                <a:gd name="T11" fmla="*/ 54 h 87"/>
                <a:gd name="T12" fmla="*/ 12 w 59"/>
                <a:gd name="T13" fmla="*/ 54 h 87"/>
                <a:gd name="T14" fmla="*/ 12 w 59"/>
                <a:gd name="T15" fmla="*/ 81 h 87"/>
                <a:gd name="T16" fmla="*/ 10 w 59"/>
                <a:gd name="T17" fmla="*/ 85 h 87"/>
                <a:gd name="T18" fmla="*/ 6 w 59"/>
                <a:gd name="T19" fmla="*/ 87 h 87"/>
                <a:gd name="T20" fmla="*/ 2 w 59"/>
                <a:gd name="T21" fmla="*/ 85 h 87"/>
                <a:gd name="T22" fmla="*/ 0 w 59"/>
                <a:gd name="T23" fmla="*/ 81 h 87"/>
                <a:gd name="T24" fmla="*/ 0 w 59"/>
                <a:gd name="T25" fmla="*/ 6 h 87"/>
                <a:gd name="T26" fmla="*/ 2 w 59"/>
                <a:gd name="T27" fmla="*/ 2 h 87"/>
                <a:gd name="T28" fmla="*/ 6 w 59"/>
                <a:gd name="T29" fmla="*/ 0 h 87"/>
                <a:gd name="T30" fmla="*/ 35 w 59"/>
                <a:gd name="T31" fmla="*/ 0 h 87"/>
                <a:gd name="T32" fmla="*/ 47 w 59"/>
                <a:gd name="T33" fmla="*/ 4 h 87"/>
                <a:gd name="T34" fmla="*/ 41 w 59"/>
                <a:gd name="T35" fmla="*/ 40 h 87"/>
                <a:gd name="T36" fmla="*/ 46 w 59"/>
                <a:gd name="T37" fmla="*/ 35 h 87"/>
                <a:gd name="T38" fmla="*/ 47 w 59"/>
                <a:gd name="T39" fmla="*/ 27 h 87"/>
                <a:gd name="T40" fmla="*/ 44 w 59"/>
                <a:gd name="T41" fmla="*/ 16 h 87"/>
                <a:gd name="T42" fmla="*/ 35 w 59"/>
                <a:gd name="T43" fmla="*/ 12 h 87"/>
                <a:gd name="T44" fmla="*/ 12 w 59"/>
                <a:gd name="T45" fmla="*/ 12 h 87"/>
                <a:gd name="T46" fmla="*/ 12 w 59"/>
                <a:gd name="T47" fmla="*/ 42 h 87"/>
                <a:gd name="T48" fmla="*/ 35 w 59"/>
                <a:gd name="T49" fmla="*/ 42 h 87"/>
                <a:gd name="T50" fmla="*/ 41 w 59"/>
                <a:gd name="T51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87">
                  <a:moveTo>
                    <a:pt x="47" y="4"/>
                  </a:moveTo>
                  <a:cubicBezTo>
                    <a:pt x="51" y="6"/>
                    <a:pt x="54" y="9"/>
                    <a:pt x="56" y="14"/>
                  </a:cubicBezTo>
                  <a:cubicBezTo>
                    <a:pt x="58" y="18"/>
                    <a:pt x="59" y="22"/>
                    <a:pt x="59" y="27"/>
                  </a:cubicBezTo>
                  <a:cubicBezTo>
                    <a:pt x="59" y="32"/>
                    <a:pt x="58" y="36"/>
                    <a:pt x="56" y="40"/>
                  </a:cubicBezTo>
                  <a:cubicBezTo>
                    <a:pt x="54" y="45"/>
                    <a:pt x="51" y="48"/>
                    <a:pt x="47" y="50"/>
                  </a:cubicBezTo>
                  <a:cubicBezTo>
                    <a:pt x="43" y="53"/>
                    <a:pt x="39" y="54"/>
                    <a:pt x="35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81"/>
                    <a:pt x="12" y="81"/>
                    <a:pt x="12" y="81"/>
                  </a:cubicBezTo>
                  <a:cubicBezTo>
                    <a:pt x="12" y="83"/>
                    <a:pt x="11" y="84"/>
                    <a:pt x="10" y="85"/>
                  </a:cubicBezTo>
                  <a:cubicBezTo>
                    <a:pt x="9" y="86"/>
                    <a:pt x="8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0"/>
                    <a:pt x="43" y="2"/>
                    <a:pt x="47" y="4"/>
                  </a:cubicBezTo>
                  <a:close/>
                  <a:moveTo>
                    <a:pt x="41" y="40"/>
                  </a:moveTo>
                  <a:cubicBezTo>
                    <a:pt x="43" y="39"/>
                    <a:pt x="44" y="37"/>
                    <a:pt x="46" y="35"/>
                  </a:cubicBezTo>
                  <a:cubicBezTo>
                    <a:pt x="47" y="32"/>
                    <a:pt x="47" y="30"/>
                    <a:pt x="47" y="27"/>
                  </a:cubicBezTo>
                  <a:cubicBezTo>
                    <a:pt x="47" y="23"/>
                    <a:pt x="46" y="19"/>
                    <a:pt x="44" y="16"/>
                  </a:cubicBezTo>
                  <a:cubicBezTo>
                    <a:pt x="41" y="13"/>
                    <a:pt x="38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7" y="42"/>
                    <a:pt x="39" y="42"/>
                    <a:pt x="41" y="40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8208963" y="7939088"/>
              <a:ext cx="131763" cy="207963"/>
            </a:xfrm>
            <a:custGeom>
              <a:avLst/>
              <a:gdLst>
                <a:gd name="T0" fmla="*/ 53 w 55"/>
                <a:gd name="T1" fmla="*/ 77 h 87"/>
                <a:gd name="T2" fmla="*/ 55 w 55"/>
                <a:gd name="T3" fmla="*/ 81 h 87"/>
                <a:gd name="T4" fmla="*/ 53 w 55"/>
                <a:gd name="T5" fmla="*/ 86 h 87"/>
                <a:gd name="T6" fmla="*/ 49 w 55"/>
                <a:gd name="T7" fmla="*/ 87 h 87"/>
                <a:gd name="T8" fmla="*/ 6 w 55"/>
                <a:gd name="T9" fmla="*/ 87 h 87"/>
                <a:gd name="T10" fmla="*/ 1 w 55"/>
                <a:gd name="T11" fmla="*/ 85 h 87"/>
                <a:gd name="T12" fmla="*/ 0 w 55"/>
                <a:gd name="T13" fmla="*/ 81 h 87"/>
                <a:gd name="T14" fmla="*/ 0 w 55"/>
                <a:gd name="T15" fmla="*/ 6 h 87"/>
                <a:gd name="T16" fmla="*/ 1 w 55"/>
                <a:gd name="T17" fmla="*/ 2 h 87"/>
                <a:gd name="T18" fmla="*/ 6 w 55"/>
                <a:gd name="T19" fmla="*/ 0 h 87"/>
                <a:gd name="T20" fmla="*/ 49 w 55"/>
                <a:gd name="T21" fmla="*/ 0 h 87"/>
                <a:gd name="T22" fmla="*/ 53 w 55"/>
                <a:gd name="T23" fmla="*/ 2 h 87"/>
                <a:gd name="T24" fmla="*/ 55 w 55"/>
                <a:gd name="T25" fmla="*/ 6 h 87"/>
                <a:gd name="T26" fmla="*/ 53 w 55"/>
                <a:gd name="T27" fmla="*/ 10 h 87"/>
                <a:gd name="T28" fmla="*/ 49 w 55"/>
                <a:gd name="T29" fmla="*/ 12 h 87"/>
                <a:gd name="T30" fmla="*/ 12 w 55"/>
                <a:gd name="T31" fmla="*/ 12 h 87"/>
                <a:gd name="T32" fmla="*/ 12 w 55"/>
                <a:gd name="T33" fmla="*/ 37 h 87"/>
                <a:gd name="T34" fmla="*/ 43 w 55"/>
                <a:gd name="T35" fmla="*/ 37 h 87"/>
                <a:gd name="T36" fmla="*/ 47 w 55"/>
                <a:gd name="T37" fmla="*/ 39 h 87"/>
                <a:gd name="T38" fmla="*/ 49 w 55"/>
                <a:gd name="T39" fmla="*/ 43 h 87"/>
                <a:gd name="T40" fmla="*/ 47 w 55"/>
                <a:gd name="T41" fmla="*/ 47 h 87"/>
                <a:gd name="T42" fmla="*/ 43 w 55"/>
                <a:gd name="T43" fmla="*/ 48 h 87"/>
                <a:gd name="T44" fmla="*/ 12 w 55"/>
                <a:gd name="T45" fmla="*/ 48 h 87"/>
                <a:gd name="T46" fmla="*/ 12 w 55"/>
                <a:gd name="T47" fmla="*/ 76 h 87"/>
                <a:gd name="T48" fmla="*/ 49 w 55"/>
                <a:gd name="T49" fmla="*/ 76 h 87"/>
                <a:gd name="T50" fmla="*/ 53 w 55"/>
                <a:gd name="T51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87">
                  <a:moveTo>
                    <a:pt x="53" y="77"/>
                  </a:moveTo>
                  <a:cubicBezTo>
                    <a:pt x="54" y="79"/>
                    <a:pt x="55" y="80"/>
                    <a:pt x="55" y="81"/>
                  </a:cubicBezTo>
                  <a:cubicBezTo>
                    <a:pt x="55" y="83"/>
                    <a:pt x="54" y="84"/>
                    <a:pt x="53" y="86"/>
                  </a:cubicBezTo>
                  <a:cubicBezTo>
                    <a:pt x="52" y="87"/>
                    <a:pt x="50" y="87"/>
                    <a:pt x="49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1" y="85"/>
                  </a:cubicBezTo>
                  <a:cubicBezTo>
                    <a:pt x="0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2" y="1"/>
                    <a:pt x="53" y="2"/>
                  </a:cubicBezTo>
                  <a:cubicBezTo>
                    <a:pt x="54" y="3"/>
                    <a:pt x="55" y="4"/>
                    <a:pt x="55" y="6"/>
                  </a:cubicBezTo>
                  <a:cubicBezTo>
                    <a:pt x="55" y="8"/>
                    <a:pt x="54" y="9"/>
                    <a:pt x="53" y="10"/>
                  </a:cubicBezTo>
                  <a:cubicBezTo>
                    <a:pt x="52" y="11"/>
                    <a:pt x="50" y="12"/>
                    <a:pt x="4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5" y="37"/>
                    <a:pt x="46" y="38"/>
                    <a:pt x="47" y="39"/>
                  </a:cubicBezTo>
                  <a:cubicBezTo>
                    <a:pt x="49" y="40"/>
                    <a:pt x="49" y="41"/>
                    <a:pt x="49" y="43"/>
                  </a:cubicBezTo>
                  <a:cubicBezTo>
                    <a:pt x="49" y="44"/>
                    <a:pt x="49" y="46"/>
                    <a:pt x="47" y="47"/>
                  </a:cubicBezTo>
                  <a:cubicBezTo>
                    <a:pt x="46" y="48"/>
                    <a:pt x="45" y="48"/>
                    <a:pt x="4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0" y="76"/>
                    <a:pt x="52" y="76"/>
                    <a:pt x="53" y="7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8375650" y="7939088"/>
              <a:ext cx="174625" cy="207963"/>
            </a:xfrm>
            <a:custGeom>
              <a:avLst/>
              <a:gdLst>
                <a:gd name="T0" fmla="*/ 56 w 73"/>
                <a:gd name="T1" fmla="*/ 6 h 87"/>
                <a:gd name="T2" fmla="*/ 69 w 73"/>
                <a:gd name="T3" fmla="*/ 22 h 87"/>
                <a:gd name="T4" fmla="*/ 73 w 73"/>
                <a:gd name="T5" fmla="*/ 44 h 87"/>
                <a:gd name="T6" fmla="*/ 69 w 73"/>
                <a:gd name="T7" fmla="*/ 66 h 87"/>
                <a:gd name="T8" fmla="*/ 56 w 73"/>
                <a:gd name="T9" fmla="*/ 81 h 87"/>
                <a:gd name="T10" fmla="*/ 36 w 73"/>
                <a:gd name="T11" fmla="*/ 87 h 87"/>
                <a:gd name="T12" fmla="*/ 6 w 73"/>
                <a:gd name="T13" fmla="*/ 87 h 87"/>
                <a:gd name="T14" fmla="*/ 2 w 73"/>
                <a:gd name="T15" fmla="*/ 85 h 87"/>
                <a:gd name="T16" fmla="*/ 0 w 73"/>
                <a:gd name="T17" fmla="*/ 81 h 87"/>
                <a:gd name="T18" fmla="*/ 0 w 73"/>
                <a:gd name="T19" fmla="*/ 6 h 87"/>
                <a:gd name="T20" fmla="*/ 2 w 73"/>
                <a:gd name="T21" fmla="*/ 2 h 87"/>
                <a:gd name="T22" fmla="*/ 6 w 73"/>
                <a:gd name="T23" fmla="*/ 0 h 87"/>
                <a:gd name="T24" fmla="*/ 36 w 73"/>
                <a:gd name="T25" fmla="*/ 0 h 87"/>
                <a:gd name="T26" fmla="*/ 56 w 73"/>
                <a:gd name="T27" fmla="*/ 6 h 87"/>
                <a:gd name="T28" fmla="*/ 54 w 73"/>
                <a:gd name="T29" fmla="*/ 67 h 87"/>
                <a:gd name="T30" fmla="*/ 60 w 73"/>
                <a:gd name="T31" fmla="*/ 44 h 87"/>
                <a:gd name="T32" fmla="*/ 54 w 73"/>
                <a:gd name="T33" fmla="*/ 21 h 87"/>
                <a:gd name="T34" fmla="*/ 35 w 73"/>
                <a:gd name="T35" fmla="*/ 12 h 87"/>
                <a:gd name="T36" fmla="*/ 12 w 73"/>
                <a:gd name="T37" fmla="*/ 12 h 87"/>
                <a:gd name="T38" fmla="*/ 12 w 73"/>
                <a:gd name="T39" fmla="*/ 76 h 87"/>
                <a:gd name="T40" fmla="*/ 35 w 73"/>
                <a:gd name="T41" fmla="*/ 76 h 87"/>
                <a:gd name="T42" fmla="*/ 54 w 73"/>
                <a:gd name="T43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87">
                  <a:moveTo>
                    <a:pt x="56" y="6"/>
                  </a:moveTo>
                  <a:cubicBezTo>
                    <a:pt x="62" y="10"/>
                    <a:pt x="66" y="15"/>
                    <a:pt x="69" y="22"/>
                  </a:cubicBezTo>
                  <a:cubicBezTo>
                    <a:pt x="72" y="28"/>
                    <a:pt x="73" y="36"/>
                    <a:pt x="73" y="44"/>
                  </a:cubicBezTo>
                  <a:cubicBezTo>
                    <a:pt x="73" y="52"/>
                    <a:pt x="72" y="59"/>
                    <a:pt x="69" y="66"/>
                  </a:cubicBezTo>
                  <a:cubicBezTo>
                    <a:pt x="66" y="72"/>
                    <a:pt x="62" y="77"/>
                    <a:pt x="56" y="81"/>
                  </a:cubicBezTo>
                  <a:cubicBezTo>
                    <a:pt x="51" y="85"/>
                    <a:pt x="44" y="87"/>
                    <a:pt x="36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4" y="87"/>
                    <a:pt x="3" y="86"/>
                    <a:pt x="2" y="85"/>
                  </a:cubicBezTo>
                  <a:cubicBezTo>
                    <a:pt x="1" y="84"/>
                    <a:pt x="0" y="83"/>
                    <a:pt x="0" y="8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51" y="2"/>
                    <a:pt x="56" y="6"/>
                  </a:cubicBezTo>
                  <a:close/>
                  <a:moveTo>
                    <a:pt x="54" y="67"/>
                  </a:moveTo>
                  <a:cubicBezTo>
                    <a:pt x="58" y="61"/>
                    <a:pt x="60" y="53"/>
                    <a:pt x="60" y="44"/>
                  </a:cubicBezTo>
                  <a:cubicBezTo>
                    <a:pt x="60" y="34"/>
                    <a:pt x="58" y="27"/>
                    <a:pt x="54" y="21"/>
                  </a:cubicBezTo>
                  <a:cubicBezTo>
                    <a:pt x="50" y="15"/>
                    <a:pt x="43" y="12"/>
                    <a:pt x="3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4" y="76"/>
                    <a:pt x="50" y="73"/>
                    <a:pt x="54" y="6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auto">
            <a:xfrm>
              <a:off x="8564563" y="7939088"/>
              <a:ext cx="179388" cy="207963"/>
            </a:xfrm>
            <a:custGeom>
              <a:avLst/>
              <a:gdLst>
                <a:gd name="T0" fmla="*/ 75 w 75"/>
                <a:gd name="T1" fmla="*/ 82 h 87"/>
                <a:gd name="T2" fmla="*/ 73 w 75"/>
                <a:gd name="T3" fmla="*/ 86 h 87"/>
                <a:gd name="T4" fmla="*/ 69 w 75"/>
                <a:gd name="T5" fmla="*/ 87 h 87"/>
                <a:gd name="T6" fmla="*/ 66 w 75"/>
                <a:gd name="T7" fmla="*/ 86 h 87"/>
                <a:gd name="T8" fmla="*/ 64 w 75"/>
                <a:gd name="T9" fmla="*/ 83 h 87"/>
                <a:gd name="T10" fmla="*/ 56 w 75"/>
                <a:gd name="T11" fmla="*/ 65 h 87"/>
                <a:gd name="T12" fmla="*/ 18 w 75"/>
                <a:gd name="T13" fmla="*/ 65 h 87"/>
                <a:gd name="T14" fmla="*/ 11 w 75"/>
                <a:gd name="T15" fmla="*/ 84 h 87"/>
                <a:gd name="T16" fmla="*/ 8 w 75"/>
                <a:gd name="T17" fmla="*/ 86 h 87"/>
                <a:gd name="T18" fmla="*/ 5 w 75"/>
                <a:gd name="T19" fmla="*/ 87 h 87"/>
                <a:gd name="T20" fmla="*/ 1 w 75"/>
                <a:gd name="T21" fmla="*/ 86 h 87"/>
                <a:gd name="T22" fmla="*/ 0 w 75"/>
                <a:gd name="T23" fmla="*/ 82 h 87"/>
                <a:gd name="T24" fmla="*/ 0 w 75"/>
                <a:gd name="T25" fmla="*/ 80 h 87"/>
                <a:gd name="T26" fmla="*/ 32 w 75"/>
                <a:gd name="T27" fmla="*/ 4 h 87"/>
                <a:gd name="T28" fmla="*/ 34 w 75"/>
                <a:gd name="T29" fmla="*/ 1 h 87"/>
                <a:gd name="T30" fmla="*/ 38 w 75"/>
                <a:gd name="T31" fmla="*/ 0 h 87"/>
                <a:gd name="T32" fmla="*/ 41 w 75"/>
                <a:gd name="T33" fmla="*/ 1 h 87"/>
                <a:gd name="T34" fmla="*/ 43 w 75"/>
                <a:gd name="T35" fmla="*/ 4 h 87"/>
                <a:gd name="T36" fmla="*/ 75 w 75"/>
                <a:gd name="T37" fmla="*/ 79 h 87"/>
                <a:gd name="T38" fmla="*/ 75 w 75"/>
                <a:gd name="T39" fmla="*/ 82 h 87"/>
                <a:gd name="T40" fmla="*/ 23 w 75"/>
                <a:gd name="T41" fmla="*/ 54 h 87"/>
                <a:gd name="T42" fmla="*/ 52 w 75"/>
                <a:gd name="T43" fmla="*/ 54 h 87"/>
                <a:gd name="T44" fmla="*/ 37 w 75"/>
                <a:gd name="T45" fmla="*/ 19 h 87"/>
                <a:gd name="T46" fmla="*/ 23 w 75"/>
                <a:gd name="T47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87">
                  <a:moveTo>
                    <a:pt x="75" y="82"/>
                  </a:moveTo>
                  <a:cubicBezTo>
                    <a:pt x="75" y="83"/>
                    <a:pt x="74" y="85"/>
                    <a:pt x="73" y="86"/>
                  </a:cubicBezTo>
                  <a:cubicBezTo>
                    <a:pt x="72" y="87"/>
                    <a:pt x="71" y="87"/>
                    <a:pt x="69" y="87"/>
                  </a:cubicBezTo>
                  <a:cubicBezTo>
                    <a:pt x="68" y="87"/>
                    <a:pt x="67" y="87"/>
                    <a:pt x="66" y="86"/>
                  </a:cubicBezTo>
                  <a:cubicBezTo>
                    <a:pt x="65" y="86"/>
                    <a:pt x="65" y="85"/>
                    <a:pt x="64" y="83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85"/>
                    <a:pt x="9" y="86"/>
                    <a:pt x="8" y="86"/>
                  </a:cubicBezTo>
                  <a:cubicBezTo>
                    <a:pt x="8" y="87"/>
                    <a:pt x="6" y="87"/>
                    <a:pt x="5" y="87"/>
                  </a:cubicBezTo>
                  <a:cubicBezTo>
                    <a:pt x="4" y="87"/>
                    <a:pt x="2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0"/>
                    <a:pt x="36" y="0"/>
                    <a:pt x="38" y="0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3" y="3"/>
                    <a:pt x="43" y="4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0"/>
                    <a:pt x="75" y="81"/>
                    <a:pt x="75" y="82"/>
                  </a:cubicBezTo>
                  <a:close/>
                  <a:moveTo>
                    <a:pt x="23" y="54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7392988" y="8204200"/>
              <a:ext cx="52388" cy="85725"/>
            </a:xfrm>
            <a:custGeom>
              <a:avLst/>
              <a:gdLst>
                <a:gd name="T0" fmla="*/ 5 w 22"/>
                <a:gd name="T1" fmla="*/ 5 h 36"/>
                <a:gd name="T2" fmla="*/ 5 w 22"/>
                <a:gd name="T3" fmla="*/ 15 h 36"/>
                <a:gd name="T4" fmla="*/ 18 w 22"/>
                <a:gd name="T5" fmla="*/ 15 h 36"/>
                <a:gd name="T6" fmla="*/ 19 w 22"/>
                <a:gd name="T7" fmla="*/ 16 h 36"/>
                <a:gd name="T8" fmla="*/ 20 w 22"/>
                <a:gd name="T9" fmla="*/ 18 h 36"/>
                <a:gd name="T10" fmla="*/ 19 w 22"/>
                <a:gd name="T11" fmla="*/ 19 h 36"/>
                <a:gd name="T12" fmla="*/ 18 w 22"/>
                <a:gd name="T13" fmla="*/ 20 h 36"/>
                <a:gd name="T14" fmla="*/ 5 w 22"/>
                <a:gd name="T15" fmla="*/ 20 h 36"/>
                <a:gd name="T16" fmla="*/ 5 w 22"/>
                <a:gd name="T17" fmla="*/ 34 h 36"/>
                <a:gd name="T18" fmla="*/ 4 w 22"/>
                <a:gd name="T19" fmla="*/ 35 h 36"/>
                <a:gd name="T20" fmla="*/ 2 w 22"/>
                <a:gd name="T21" fmla="*/ 36 h 36"/>
                <a:gd name="T22" fmla="*/ 1 w 22"/>
                <a:gd name="T23" fmla="*/ 35 h 36"/>
                <a:gd name="T24" fmla="*/ 0 w 22"/>
                <a:gd name="T25" fmla="*/ 34 h 36"/>
                <a:gd name="T26" fmla="*/ 0 w 22"/>
                <a:gd name="T27" fmla="*/ 2 h 36"/>
                <a:gd name="T28" fmla="*/ 1 w 22"/>
                <a:gd name="T29" fmla="*/ 1 h 36"/>
                <a:gd name="T30" fmla="*/ 2 w 22"/>
                <a:gd name="T31" fmla="*/ 0 h 36"/>
                <a:gd name="T32" fmla="*/ 20 w 22"/>
                <a:gd name="T33" fmla="*/ 0 h 36"/>
                <a:gd name="T34" fmla="*/ 22 w 22"/>
                <a:gd name="T35" fmla="*/ 1 h 36"/>
                <a:gd name="T36" fmla="*/ 22 w 22"/>
                <a:gd name="T37" fmla="*/ 2 h 36"/>
                <a:gd name="T38" fmla="*/ 22 w 22"/>
                <a:gd name="T39" fmla="*/ 4 h 36"/>
                <a:gd name="T40" fmla="*/ 20 w 22"/>
                <a:gd name="T41" fmla="*/ 5 h 36"/>
                <a:gd name="T42" fmla="*/ 5 w 22"/>
                <a:gd name="T43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6">
                  <a:moveTo>
                    <a:pt x="5" y="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6"/>
                    <a:pt x="19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19" y="19"/>
                  </a:cubicBezTo>
                  <a:cubicBezTo>
                    <a:pt x="19" y="20"/>
                    <a:pt x="18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2" y="1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2" y="3"/>
                    <a:pt x="22" y="4"/>
                    <a:pt x="22" y="4"/>
                  </a:cubicBezTo>
                  <a:cubicBezTo>
                    <a:pt x="21" y="5"/>
                    <a:pt x="21" y="5"/>
                    <a:pt x="20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7461250" y="8204200"/>
              <a:ext cx="69850" cy="85725"/>
            </a:xfrm>
            <a:custGeom>
              <a:avLst/>
              <a:gdLst>
                <a:gd name="T0" fmla="*/ 28 w 29"/>
                <a:gd name="T1" fmla="*/ 33 h 36"/>
                <a:gd name="T2" fmla="*/ 29 w 29"/>
                <a:gd name="T3" fmla="*/ 34 h 36"/>
                <a:gd name="T4" fmla="*/ 28 w 29"/>
                <a:gd name="T5" fmla="*/ 35 h 36"/>
                <a:gd name="T6" fmla="*/ 26 w 29"/>
                <a:gd name="T7" fmla="*/ 36 h 36"/>
                <a:gd name="T8" fmla="*/ 25 w 29"/>
                <a:gd name="T9" fmla="*/ 36 h 36"/>
                <a:gd name="T10" fmla="*/ 22 w 29"/>
                <a:gd name="T11" fmla="*/ 33 h 36"/>
                <a:gd name="T12" fmla="*/ 21 w 29"/>
                <a:gd name="T13" fmla="*/ 27 h 36"/>
                <a:gd name="T14" fmla="*/ 20 w 29"/>
                <a:gd name="T15" fmla="*/ 23 h 36"/>
                <a:gd name="T16" fmla="*/ 16 w 29"/>
                <a:gd name="T17" fmla="*/ 22 h 36"/>
                <a:gd name="T18" fmla="*/ 5 w 29"/>
                <a:gd name="T19" fmla="*/ 22 h 36"/>
                <a:gd name="T20" fmla="*/ 5 w 29"/>
                <a:gd name="T21" fmla="*/ 34 h 36"/>
                <a:gd name="T22" fmla="*/ 5 w 29"/>
                <a:gd name="T23" fmla="*/ 35 h 36"/>
                <a:gd name="T24" fmla="*/ 3 w 29"/>
                <a:gd name="T25" fmla="*/ 36 h 36"/>
                <a:gd name="T26" fmla="*/ 1 w 29"/>
                <a:gd name="T27" fmla="*/ 35 h 36"/>
                <a:gd name="T28" fmla="*/ 0 w 29"/>
                <a:gd name="T29" fmla="*/ 34 h 36"/>
                <a:gd name="T30" fmla="*/ 0 w 29"/>
                <a:gd name="T31" fmla="*/ 2 h 36"/>
                <a:gd name="T32" fmla="*/ 1 w 29"/>
                <a:gd name="T33" fmla="*/ 1 h 36"/>
                <a:gd name="T34" fmla="*/ 3 w 29"/>
                <a:gd name="T35" fmla="*/ 0 h 36"/>
                <a:gd name="T36" fmla="*/ 17 w 29"/>
                <a:gd name="T37" fmla="*/ 0 h 36"/>
                <a:gd name="T38" fmla="*/ 22 w 29"/>
                <a:gd name="T39" fmla="*/ 1 h 36"/>
                <a:gd name="T40" fmla="*/ 26 w 29"/>
                <a:gd name="T41" fmla="*/ 5 h 36"/>
                <a:gd name="T42" fmla="*/ 27 w 29"/>
                <a:gd name="T43" fmla="*/ 11 h 36"/>
                <a:gd name="T44" fmla="*/ 26 w 29"/>
                <a:gd name="T45" fmla="*/ 16 h 36"/>
                <a:gd name="T46" fmla="*/ 22 w 29"/>
                <a:gd name="T47" fmla="*/ 20 h 36"/>
                <a:gd name="T48" fmla="*/ 25 w 29"/>
                <a:gd name="T49" fmla="*/ 22 h 36"/>
                <a:gd name="T50" fmla="*/ 26 w 29"/>
                <a:gd name="T51" fmla="*/ 26 h 36"/>
                <a:gd name="T52" fmla="*/ 26 w 29"/>
                <a:gd name="T53" fmla="*/ 30 h 36"/>
                <a:gd name="T54" fmla="*/ 27 w 29"/>
                <a:gd name="T55" fmla="*/ 32 h 36"/>
                <a:gd name="T56" fmla="*/ 28 w 29"/>
                <a:gd name="T57" fmla="*/ 33 h 36"/>
                <a:gd name="T58" fmla="*/ 19 w 29"/>
                <a:gd name="T59" fmla="*/ 17 h 36"/>
                <a:gd name="T60" fmla="*/ 21 w 29"/>
                <a:gd name="T61" fmla="*/ 14 h 36"/>
                <a:gd name="T62" fmla="*/ 22 w 29"/>
                <a:gd name="T63" fmla="*/ 11 h 36"/>
                <a:gd name="T64" fmla="*/ 20 w 29"/>
                <a:gd name="T65" fmla="*/ 6 h 36"/>
                <a:gd name="T66" fmla="*/ 17 w 29"/>
                <a:gd name="T67" fmla="*/ 5 h 36"/>
                <a:gd name="T68" fmla="*/ 5 w 29"/>
                <a:gd name="T69" fmla="*/ 5 h 36"/>
                <a:gd name="T70" fmla="*/ 5 w 29"/>
                <a:gd name="T71" fmla="*/ 18 h 36"/>
                <a:gd name="T72" fmla="*/ 17 w 29"/>
                <a:gd name="T73" fmla="*/ 18 h 36"/>
                <a:gd name="T74" fmla="*/ 19 w 29"/>
                <a:gd name="T75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36">
                  <a:moveTo>
                    <a:pt x="28" y="33"/>
                  </a:moveTo>
                  <a:cubicBezTo>
                    <a:pt x="28" y="33"/>
                    <a:pt x="29" y="33"/>
                    <a:pt x="29" y="34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4" y="35"/>
                    <a:pt x="23" y="34"/>
                    <a:pt x="22" y="33"/>
                  </a:cubicBezTo>
                  <a:cubicBezTo>
                    <a:pt x="21" y="31"/>
                    <a:pt x="21" y="30"/>
                    <a:pt x="21" y="27"/>
                  </a:cubicBezTo>
                  <a:cubicBezTo>
                    <a:pt x="21" y="25"/>
                    <a:pt x="21" y="24"/>
                    <a:pt x="20" y="23"/>
                  </a:cubicBezTo>
                  <a:cubicBezTo>
                    <a:pt x="18" y="22"/>
                    <a:pt x="17" y="22"/>
                    <a:pt x="1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4" y="36"/>
                    <a:pt x="4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0"/>
                    <a:pt x="22" y="1"/>
                  </a:cubicBezTo>
                  <a:cubicBezTo>
                    <a:pt x="24" y="2"/>
                    <a:pt x="25" y="4"/>
                    <a:pt x="26" y="5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7" y="12"/>
                    <a:pt x="27" y="14"/>
                    <a:pt x="26" y="16"/>
                  </a:cubicBezTo>
                  <a:cubicBezTo>
                    <a:pt x="25" y="18"/>
                    <a:pt x="23" y="19"/>
                    <a:pt x="22" y="20"/>
                  </a:cubicBezTo>
                  <a:cubicBezTo>
                    <a:pt x="23" y="20"/>
                    <a:pt x="24" y="21"/>
                    <a:pt x="25" y="22"/>
                  </a:cubicBezTo>
                  <a:cubicBezTo>
                    <a:pt x="25" y="23"/>
                    <a:pt x="26" y="25"/>
                    <a:pt x="26" y="26"/>
                  </a:cubicBezTo>
                  <a:cubicBezTo>
                    <a:pt x="26" y="28"/>
                    <a:pt x="26" y="30"/>
                    <a:pt x="26" y="30"/>
                  </a:cubicBezTo>
                  <a:cubicBezTo>
                    <a:pt x="26" y="31"/>
                    <a:pt x="27" y="32"/>
                    <a:pt x="27" y="32"/>
                  </a:cubicBezTo>
                  <a:cubicBezTo>
                    <a:pt x="28" y="32"/>
                    <a:pt x="28" y="32"/>
                    <a:pt x="28" y="33"/>
                  </a:cubicBezTo>
                  <a:close/>
                  <a:moveTo>
                    <a:pt x="19" y="17"/>
                  </a:moveTo>
                  <a:cubicBezTo>
                    <a:pt x="20" y="16"/>
                    <a:pt x="21" y="15"/>
                    <a:pt x="21" y="14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2" y="9"/>
                    <a:pt x="21" y="8"/>
                    <a:pt x="20" y="6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7546975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0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0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0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0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7618413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0 w 23"/>
                <a:gd name="T7" fmla="*/ 36 h 36"/>
                <a:gd name="T8" fmla="*/ 2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2 w 23"/>
                <a:gd name="T19" fmla="*/ 0 h 36"/>
                <a:gd name="T20" fmla="*/ 20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0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0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0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2" y="32"/>
                    <a:pt x="23" y="33"/>
                    <a:pt x="23" y="34"/>
                  </a:cubicBezTo>
                  <a:cubicBezTo>
                    <a:pt x="23" y="34"/>
                    <a:pt x="22" y="35"/>
                    <a:pt x="22" y="35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2" y="1"/>
                    <a:pt x="23" y="2"/>
                    <a:pt x="23" y="2"/>
                  </a:cubicBezTo>
                  <a:cubicBezTo>
                    <a:pt x="23" y="3"/>
                    <a:pt x="22" y="4"/>
                    <a:pt x="22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20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8"/>
                    <a:pt x="20" y="19"/>
                    <a:pt x="20" y="19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7729538" y="8204200"/>
              <a:ext cx="53975" cy="85725"/>
            </a:xfrm>
            <a:custGeom>
              <a:avLst/>
              <a:gdLst>
                <a:gd name="T0" fmla="*/ 23 w 23"/>
                <a:gd name="T1" fmla="*/ 32 h 36"/>
                <a:gd name="T2" fmla="*/ 23 w 23"/>
                <a:gd name="T3" fmla="*/ 34 h 36"/>
                <a:gd name="T4" fmla="*/ 23 w 23"/>
                <a:gd name="T5" fmla="*/ 35 h 36"/>
                <a:gd name="T6" fmla="*/ 21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1 w 23"/>
                <a:gd name="T21" fmla="*/ 0 h 36"/>
                <a:gd name="T22" fmla="*/ 23 w 23"/>
                <a:gd name="T23" fmla="*/ 1 h 36"/>
                <a:gd name="T24" fmla="*/ 23 w 23"/>
                <a:gd name="T25" fmla="*/ 2 h 36"/>
                <a:gd name="T26" fmla="*/ 23 w 23"/>
                <a:gd name="T27" fmla="*/ 4 h 36"/>
                <a:gd name="T28" fmla="*/ 21 w 23"/>
                <a:gd name="T29" fmla="*/ 5 h 36"/>
                <a:gd name="T30" fmla="*/ 6 w 23"/>
                <a:gd name="T31" fmla="*/ 5 h 36"/>
                <a:gd name="T32" fmla="*/ 6 w 23"/>
                <a:gd name="T33" fmla="*/ 15 h 36"/>
                <a:gd name="T34" fmla="*/ 19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9 w 23"/>
                <a:gd name="T43" fmla="*/ 20 h 36"/>
                <a:gd name="T44" fmla="*/ 6 w 23"/>
                <a:gd name="T45" fmla="*/ 20 h 36"/>
                <a:gd name="T46" fmla="*/ 6 w 23"/>
                <a:gd name="T47" fmla="*/ 31 h 36"/>
                <a:gd name="T48" fmla="*/ 21 w 23"/>
                <a:gd name="T49" fmla="*/ 31 h 36"/>
                <a:gd name="T50" fmla="*/ 23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3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2" y="36"/>
                    <a:pt x="22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2" y="5"/>
                    <a:pt x="22" y="5"/>
                    <a:pt x="21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7"/>
                    <a:pt x="21" y="18"/>
                  </a:cubicBezTo>
                  <a:cubicBezTo>
                    <a:pt x="21" y="18"/>
                    <a:pt x="21" y="19"/>
                    <a:pt x="20" y="19"/>
                  </a:cubicBezTo>
                  <a:cubicBezTo>
                    <a:pt x="20" y="20"/>
                    <a:pt x="19" y="20"/>
                    <a:pt x="1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1"/>
                    <a:pt x="22" y="31"/>
                    <a:pt x="23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7796213" y="8204200"/>
              <a:ext cx="68263" cy="85725"/>
            </a:xfrm>
            <a:custGeom>
              <a:avLst/>
              <a:gdLst>
                <a:gd name="T0" fmla="*/ 29 w 29"/>
                <a:gd name="T1" fmla="*/ 4 h 36"/>
                <a:gd name="T2" fmla="*/ 28 w 29"/>
                <a:gd name="T3" fmla="*/ 6 h 36"/>
                <a:gd name="T4" fmla="*/ 26 w 29"/>
                <a:gd name="T5" fmla="*/ 7 h 36"/>
                <a:gd name="T6" fmla="*/ 25 w 29"/>
                <a:gd name="T7" fmla="*/ 6 h 36"/>
                <a:gd name="T8" fmla="*/ 18 w 29"/>
                <a:gd name="T9" fmla="*/ 5 h 36"/>
                <a:gd name="T10" fmla="*/ 11 w 29"/>
                <a:gd name="T11" fmla="*/ 6 h 36"/>
                <a:gd name="T12" fmla="*/ 7 w 29"/>
                <a:gd name="T13" fmla="*/ 11 h 36"/>
                <a:gd name="T14" fmla="*/ 5 w 29"/>
                <a:gd name="T15" fmla="*/ 18 h 36"/>
                <a:gd name="T16" fmla="*/ 7 w 29"/>
                <a:gd name="T17" fmla="*/ 25 h 36"/>
                <a:gd name="T18" fmla="*/ 11 w 29"/>
                <a:gd name="T19" fmla="*/ 30 h 36"/>
                <a:gd name="T20" fmla="*/ 18 w 29"/>
                <a:gd name="T21" fmla="*/ 32 h 36"/>
                <a:gd name="T22" fmla="*/ 25 w 29"/>
                <a:gd name="T23" fmla="*/ 30 h 36"/>
                <a:gd name="T24" fmla="*/ 26 w 29"/>
                <a:gd name="T25" fmla="*/ 30 h 36"/>
                <a:gd name="T26" fmla="*/ 28 w 29"/>
                <a:gd name="T27" fmla="*/ 30 h 36"/>
                <a:gd name="T28" fmla="*/ 29 w 29"/>
                <a:gd name="T29" fmla="*/ 32 h 36"/>
                <a:gd name="T30" fmla="*/ 28 w 29"/>
                <a:gd name="T31" fmla="*/ 33 h 36"/>
                <a:gd name="T32" fmla="*/ 28 w 29"/>
                <a:gd name="T33" fmla="*/ 34 h 36"/>
                <a:gd name="T34" fmla="*/ 23 w 29"/>
                <a:gd name="T35" fmla="*/ 36 h 36"/>
                <a:gd name="T36" fmla="*/ 18 w 29"/>
                <a:gd name="T37" fmla="*/ 36 h 36"/>
                <a:gd name="T38" fmla="*/ 9 w 29"/>
                <a:gd name="T39" fmla="*/ 34 h 36"/>
                <a:gd name="T40" fmla="*/ 2 w 29"/>
                <a:gd name="T41" fmla="*/ 28 h 36"/>
                <a:gd name="T42" fmla="*/ 0 w 29"/>
                <a:gd name="T43" fmla="*/ 18 h 36"/>
                <a:gd name="T44" fmla="*/ 2 w 29"/>
                <a:gd name="T45" fmla="*/ 9 h 36"/>
                <a:gd name="T46" fmla="*/ 9 w 29"/>
                <a:gd name="T47" fmla="*/ 2 h 36"/>
                <a:gd name="T48" fmla="*/ 18 w 29"/>
                <a:gd name="T49" fmla="*/ 0 h 36"/>
                <a:gd name="T50" fmla="*/ 28 w 29"/>
                <a:gd name="T51" fmla="*/ 2 h 36"/>
                <a:gd name="T52" fmla="*/ 29 w 29"/>
                <a:gd name="T5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6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7874000" y="8204200"/>
              <a:ext cx="84138" cy="85725"/>
            </a:xfrm>
            <a:custGeom>
              <a:avLst/>
              <a:gdLst>
                <a:gd name="T0" fmla="*/ 32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8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8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2 w 35"/>
                <a:gd name="T21" fmla="*/ 9 h 36"/>
                <a:gd name="T22" fmla="*/ 35 w 35"/>
                <a:gd name="T23" fmla="*/ 18 h 36"/>
                <a:gd name="T24" fmla="*/ 32 w 35"/>
                <a:gd name="T25" fmla="*/ 27 h 36"/>
                <a:gd name="T26" fmla="*/ 28 w 35"/>
                <a:gd name="T27" fmla="*/ 11 h 36"/>
                <a:gd name="T28" fmla="*/ 23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3 w 35"/>
                <a:gd name="T45" fmla="*/ 30 h 36"/>
                <a:gd name="T46" fmla="*/ 28 w 35"/>
                <a:gd name="T47" fmla="*/ 25 h 36"/>
                <a:gd name="T48" fmla="*/ 29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3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7975600" y="8204200"/>
              <a:ext cx="68263" cy="85725"/>
            </a:xfrm>
            <a:custGeom>
              <a:avLst/>
              <a:gdLst>
                <a:gd name="T0" fmla="*/ 29 w 29"/>
                <a:gd name="T1" fmla="*/ 1 h 36"/>
                <a:gd name="T2" fmla="*/ 29 w 29"/>
                <a:gd name="T3" fmla="*/ 2 h 36"/>
                <a:gd name="T4" fmla="*/ 29 w 29"/>
                <a:gd name="T5" fmla="*/ 33 h 36"/>
                <a:gd name="T6" fmla="*/ 29 w 29"/>
                <a:gd name="T7" fmla="*/ 35 h 36"/>
                <a:gd name="T8" fmla="*/ 27 w 29"/>
                <a:gd name="T9" fmla="*/ 36 h 36"/>
                <a:gd name="T10" fmla="*/ 26 w 29"/>
                <a:gd name="T11" fmla="*/ 36 h 36"/>
                <a:gd name="T12" fmla="*/ 25 w 29"/>
                <a:gd name="T13" fmla="*/ 35 h 36"/>
                <a:gd name="T14" fmla="*/ 5 w 29"/>
                <a:gd name="T15" fmla="*/ 9 h 36"/>
                <a:gd name="T16" fmla="*/ 5 w 29"/>
                <a:gd name="T17" fmla="*/ 34 h 36"/>
                <a:gd name="T18" fmla="*/ 4 w 29"/>
                <a:gd name="T19" fmla="*/ 35 h 36"/>
                <a:gd name="T20" fmla="*/ 3 w 29"/>
                <a:gd name="T21" fmla="*/ 36 h 36"/>
                <a:gd name="T22" fmla="*/ 1 w 29"/>
                <a:gd name="T23" fmla="*/ 35 h 36"/>
                <a:gd name="T24" fmla="*/ 0 w 29"/>
                <a:gd name="T25" fmla="*/ 34 h 36"/>
                <a:gd name="T26" fmla="*/ 0 w 29"/>
                <a:gd name="T27" fmla="*/ 2 h 36"/>
                <a:gd name="T28" fmla="*/ 1 w 29"/>
                <a:gd name="T29" fmla="*/ 1 h 36"/>
                <a:gd name="T30" fmla="*/ 3 w 29"/>
                <a:gd name="T31" fmla="*/ 0 h 36"/>
                <a:gd name="T32" fmla="*/ 4 w 29"/>
                <a:gd name="T33" fmla="*/ 0 h 36"/>
                <a:gd name="T34" fmla="*/ 5 w 29"/>
                <a:gd name="T35" fmla="*/ 1 h 36"/>
                <a:gd name="T36" fmla="*/ 25 w 29"/>
                <a:gd name="T37" fmla="*/ 27 h 36"/>
                <a:gd name="T38" fmla="*/ 25 w 29"/>
                <a:gd name="T39" fmla="*/ 2 h 36"/>
                <a:gd name="T40" fmla="*/ 26 w 29"/>
                <a:gd name="T41" fmla="*/ 1 h 36"/>
                <a:gd name="T42" fmla="*/ 27 w 29"/>
                <a:gd name="T43" fmla="*/ 0 h 36"/>
                <a:gd name="T44" fmla="*/ 29 w 29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6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8062913" y="8204200"/>
              <a:ext cx="84138" cy="85725"/>
            </a:xfrm>
            <a:custGeom>
              <a:avLst/>
              <a:gdLst>
                <a:gd name="T0" fmla="*/ 33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9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9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3 w 35"/>
                <a:gd name="T21" fmla="*/ 9 h 36"/>
                <a:gd name="T22" fmla="*/ 35 w 35"/>
                <a:gd name="T23" fmla="*/ 18 h 36"/>
                <a:gd name="T24" fmla="*/ 33 w 35"/>
                <a:gd name="T25" fmla="*/ 27 h 36"/>
                <a:gd name="T26" fmla="*/ 28 w 35"/>
                <a:gd name="T27" fmla="*/ 11 h 36"/>
                <a:gd name="T28" fmla="*/ 24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4 w 35"/>
                <a:gd name="T45" fmla="*/ 30 h 36"/>
                <a:gd name="T46" fmla="*/ 28 w 35"/>
                <a:gd name="T47" fmla="*/ 25 h 36"/>
                <a:gd name="T48" fmla="*/ 30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3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9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3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3" y="27"/>
                  </a:cubicBezTo>
                  <a:close/>
                  <a:moveTo>
                    <a:pt x="28" y="11"/>
                  </a:moveTo>
                  <a:cubicBezTo>
                    <a:pt x="27" y="9"/>
                    <a:pt x="26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6" y="29"/>
                    <a:pt x="27" y="27"/>
                    <a:pt x="28" y="25"/>
                  </a:cubicBezTo>
                  <a:cubicBezTo>
                    <a:pt x="29" y="23"/>
                    <a:pt x="30" y="21"/>
                    <a:pt x="30" y="18"/>
                  </a:cubicBezTo>
                  <a:cubicBezTo>
                    <a:pt x="30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8166100" y="8204200"/>
              <a:ext cx="79375" cy="85725"/>
            </a:xfrm>
            <a:custGeom>
              <a:avLst/>
              <a:gdLst>
                <a:gd name="T0" fmla="*/ 33 w 33"/>
                <a:gd name="T1" fmla="*/ 1 h 36"/>
                <a:gd name="T2" fmla="*/ 33 w 33"/>
                <a:gd name="T3" fmla="*/ 2 h 36"/>
                <a:gd name="T4" fmla="*/ 33 w 33"/>
                <a:gd name="T5" fmla="*/ 34 h 36"/>
                <a:gd name="T6" fmla="*/ 33 w 33"/>
                <a:gd name="T7" fmla="*/ 35 h 36"/>
                <a:gd name="T8" fmla="*/ 31 w 33"/>
                <a:gd name="T9" fmla="*/ 36 h 36"/>
                <a:gd name="T10" fmla="*/ 29 w 33"/>
                <a:gd name="T11" fmla="*/ 35 h 36"/>
                <a:gd name="T12" fmla="*/ 28 w 33"/>
                <a:gd name="T13" fmla="*/ 34 h 36"/>
                <a:gd name="T14" fmla="*/ 28 w 33"/>
                <a:gd name="T15" fmla="*/ 10 h 36"/>
                <a:gd name="T16" fmla="*/ 18 w 33"/>
                <a:gd name="T17" fmla="*/ 25 h 36"/>
                <a:gd name="T18" fmla="*/ 17 w 33"/>
                <a:gd name="T19" fmla="*/ 26 h 36"/>
                <a:gd name="T20" fmla="*/ 16 w 33"/>
                <a:gd name="T21" fmla="*/ 26 h 36"/>
                <a:gd name="T22" fmla="*/ 15 w 33"/>
                <a:gd name="T23" fmla="*/ 26 h 36"/>
                <a:gd name="T24" fmla="*/ 14 w 33"/>
                <a:gd name="T25" fmla="*/ 25 h 36"/>
                <a:gd name="T26" fmla="*/ 4 w 33"/>
                <a:gd name="T27" fmla="*/ 9 h 36"/>
                <a:gd name="T28" fmla="*/ 4 w 33"/>
                <a:gd name="T29" fmla="*/ 34 h 36"/>
                <a:gd name="T30" fmla="*/ 4 w 33"/>
                <a:gd name="T31" fmla="*/ 35 h 36"/>
                <a:gd name="T32" fmla="*/ 2 w 33"/>
                <a:gd name="T33" fmla="*/ 36 h 36"/>
                <a:gd name="T34" fmla="*/ 0 w 33"/>
                <a:gd name="T35" fmla="*/ 35 h 36"/>
                <a:gd name="T36" fmla="*/ 0 w 33"/>
                <a:gd name="T37" fmla="*/ 34 h 36"/>
                <a:gd name="T38" fmla="*/ 0 w 33"/>
                <a:gd name="T39" fmla="*/ 2 h 36"/>
                <a:gd name="T40" fmla="*/ 0 w 33"/>
                <a:gd name="T41" fmla="*/ 1 h 36"/>
                <a:gd name="T42" fmla="*/ 2 w 33"/>
                <a:gd name="T43" fmla="*/ 0 h 36"/>
                <a:gd name="T44" fmla="*/ 3 w 33"/>
                <a:gd name="T45" fmla="*/ 0 h 36"/>
                <a:gd name="T46" fmla="*/ 4 w 33"/>
                <a:gd name="T47" fmla="*/ 1 h 36"/>
                <a:gd name="T48" fmla="*/ 16 w 33"/>
                <a:gd name="T49" fmla="*/ 20 h 36"/>
                <a:gd name="T50" fmla="*/ 29 w 33"/>
                <a:gd name="T51" fmla="*/ 1 h 36"/>
                <a:gd name="T52" fmla="*/ 31 w 33"/>
                <a:gd name="T53" fmla="*/ 0 h 36"/>
                <a:gd name="T54" fmla="*/ 33 w 33"/>
                <a:gd name="T5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6">
                  <a:moveTo>
                    <a:pt x="33" y="1"/>
                  </a:moveTo>
                  <a:cubicBezTo>
                    <a:pt x="33" y="1"/>
                    <a:pt x="33" y="2"/>
                    <a:pt x="33" y="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5"/>
                    <a:pt x="33" y="35"/>
                  </a:cubicBezTo>
                  <a:cubicBezTo>
                    <a:pt x="32" y="36"/>
                    <a:pt x="31" y="36"/>
                    <a:pt x="31" y="36"/>
                  </a:cubicBezTo>
                  <a:cubicBezTo>
                    <a:pt x="30" y="36"/>
                    <a:pt x="29" y="36"/>
                    <a:pt x="29" y="35"/>
                  </a:cubicBezTo>
                  <a:cubicBezTo>
                    <a:pt x="28" y="35"/>
                    <a:pt x="28" y="34"/>
                    <a:pt x="28" y="34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7" y="26"/>
                  </a:cubicBezTo>
                  <a:cubicBezTo>
                    <a:pt x="17" y="26"/>
                    <a:pt x="17" y="26"/>
                    <a:pt x="16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5"/>
                    <a:pt x="4" y="35"/>
                  </a:cubicBezTo>
                  <a:cubicBezTo>
                    <a:pt x="3" y="36"/>
                    <a:pt x="3" y="36"/>
                    <a:pt x="2" y="36"/>
                  </a:cubicBezTo>
                  <a:cubicBezTo>
                    <a:pt x="1" y="36"/>
                    <a:pt x="1" y="36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0"/>
                    <a:pt x="32" y="0"/>
                    <a:pt x="33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8269288" y="8204200"/>
              <a:ext cx="11113" cy="85725"/>
            </a:xfrm>
            <a:custGeom>
              <a:avLst/>
              <a:gdLst>
                <a:gd name="T0" fmla="*/ 4 w 5"/>
                <a:gd name="T1" fmla="*/ 35 h 36"/>
                <a:gd name="T2" fmla="*/ 3 w 5"/>
                <a:gd name="T3" fmla="*/ 36 h 36"/>
                <a:gd name="T4" fmla="*/ 1 w 5"/>
                <a:gd name="T5" fmla="*/ 35 h 36"/>
                <a:gd name="T6" fmla="*/ 0 w 5"/>
                <a:gd name="T7" fmla="*/ 33 h 36"/>
                <a:gd name="T8" fmla="*/ 0 w 5"/>
                <a:gd name="T9" fmla="*/ 2 h 36"/>
                <a:gd name="T10" fmla="*/ 1 w 5"/>
                <a:gd name="T11" fmla="*/ 1 h 36"/>
                <a:gd name="T12" fmla="*/ 3 w 5"/>
                <a:gd name="T13" fmla="*/ 0 h 36"/>
                <a:gd name="T14" fmla="*/ 4 w 5"/>
                <a:gd name="T15" fmla="*/ 1 h 36"/>
                <a:gd name="T16" fmla="*/ 5 w 5"/>
                <a:gd name="T17" fmla="*/ 2 h 36"/>
                <a:gd name="T18" fmla="*/ 5 w 5"/>
                <a:gd name="T19" fmla="*/ 33 h 36"/>
                <a:gd name="T20" fmla="*/ 4 w 5"/>
                <a:gd name="T21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6">
                  <a:moveTo>
                    <a:pt x="4" y="35"/>
                  </a:move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5" y="35"/>
                    <a:pt x="4" y="3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8299450" y="8204200"/>
              <a:ext cx="69850" cy="85725"/>
            </a:xfrm>
            <a:custGeom>
              <a:avLst/>
              <a:gdLst>
                <a:gd name="T0" fmla="*/ 29 w 29"/>
                <a:gd name="T1" fmla="*/ 4 h 36"/>
                <a:gd name="T2" fmla="*/ 28 w 29"/>
                <a:gd name="T3" fmla="*/ 6 h 36"/>
                <a:gd name="T4" fmla="*/ 26 w 29"/>
                <a:gd name="T5" fmla="*/ 7 h 36"/>
                <a:gd name="T6" fmla="*/ 25 w 29"/>
                <a:gd name="T7" fmla="*/ 6 h 36"/>
                <a:gd name="T8" fmla="*/ 18 w 29"/>
                <a:gd name="T9" fmla="*/ 5 h 36"/>
                <a:gd name="T10" fmla="*/ 11 w 29"/>
                <a:gd name="T11" fmla="*/ 6 h 36"/>
                <a:gd name="T12" fmla="*/ 7 w 29"/>
                <a:gd name="T13" fmla="*/ 11 h 36"/>
                <a:gd name="T14" fmla="*/ 5 w 29"/>
                <a:gd name="T15" fmla="*/ 18 h 36"/>
                <a:gd name="T16" fmla="*/ 7 w 29"/>
                <a:gd name="T17" fmla="*/ 25 h 36"/>
                <a:gd name="T18" fmla="*/ 11 w 29"/>
                <a:gd name="T19" fmla="*/ 30 h 36"/>
                <a:gd name="T20" fmla="*/ 18 w 29"/>
                <a:gd name="T21" fmla="*/ 32 h 36"/>
                <a:gd name="T22" fmla="*/ 25 w 29"/>
                <a:gd name="T23" fmla="*/ 30 h 36"/>
                <a:gd name="T24" fmla="*/ 26 w 29"/>
                <a:gd name="T25" fmla="*/ 30 h 36"/>
                <a:gd name="T26" fmla="*/ 28 w 29"/>
                <a:gd name="T27" fmla="*/ 30 h 36"/>
                <a:gd name="T28" fmla="*/ 29 w 29"/>
                <a:gd name="T29" fmla="*/ 32 h 36"/>
                <a:gd name="T30" fmla="*/ 28 w 29"/>
                <a:gd name="T31" fmla="*/ 33 h 36"/>
                <a:gd name="T32" fmla="*/ 28 w 29"/>
                <a:gd name="T33" fmla="*/ 34 h 36"/>
                <a:gd name="T34" fmla="*/ 23 w 29"/>
                <a:gd name="T35" fmla="*/ 36 h 36"/>
                <a:gd name="T36" fmla="*/ 18 w 29"/>
                <a:gd name="T37" fmla="*/ 36 h 36"/>
                <a:gd name="T38" fmla="*/ 9 w 29"/>
                <a:gd name="T39" fmla="*/ 34 h 36"/>
                <a:gd name="T40" fmla="*/ 2 w 29"/>
                <a:gd name="T41" fmla="*/ 28 h 36"/>
                <a:gd name="T42" fmla="*/ 0 w 29"/>
                <a:gd name="T43" fmla="*/ 18 h 36"/>
                <a:gd name="T44" fmla="*/ 2 w 29"/>
                <a:gd name="T45" fmla="*/ 9 h 36"/>
                <a:gd name="T46" fmla="*/ 9 w 29"/>
                <a:gd name="T47" fmla="*/ 2 h 36"/>
                <a:gd name="T48" fmla="*/ 18 w 29"/>
                <a:gd name="T49" fmla="*/ 0 h 36"/>
                <a:gd name="T50" fmla="*/ 28 w 29"/>
                <a:gd name="T51" fmla="*/ 2 h 36"/>
                <a:gd name="T52" fmla="*/ 29 w 29"/>
                <a:gd name="T5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6">
                  <a:moveTo>
                    <a:pt x="29" y="4"/>
                  </a:move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7" y="7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23" y="5"/>
                    <a:pt x="21" y="5"/>
                    <a:pt x="18" y="5"/>
                  </a:cubicBezTo>
                  <a:cubicBezTo>
                    <a:pt x="16" y="5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10" y="29"/>
                    <a:pt x="11" y="30"/>
                  </a:cubicBezTo>
                  <a:cubicBezTo>
                    <a:pt x="13" y="31"/>
                    <a:pt x="16" y="32"/>
                    <a:pt x="18" y="32"/>
                  </a:cubicBezTo>
                  <a:cubicBezTo>
                    <a:pt x="21" y="32"/>
                    <a:pt x="23" y="31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5"/>
                    <a:pt x="25" y="35"/>
                    <a:pt x="23" y="36"/>
                  </a:cubicBezTo>
                  <a:cubicBezTo>
                    <a:pt x="21" y="36"/>
                    <a:pt x="20" y="36"/>
                    <a:pt x="18" y="36"/>
                  </a:cubicBezTo>
                  <a:cubicBezTo>
                    <a:pt x="15" y="36"/>
                    <a:pt x="12" y="36"/>
                    <a:pt x="9" y="34"/>
                  </a:cubicBezTo>
                  <a:cubicBezTo>
                    <a:pt x="6" y="33"/>
                    <a:pt x="4" y="31"/>
                    <a:pt x="2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9" y="2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1" y="0"/>
                    <a:pt x="25" y="0"/>
                    <a:pt x="28" y="2"/>
                  </a:cubicBezTo>
                  <a:cubicBezTo>
                    <a:pt x="28" y="3"/>
                    <a:pt x="29" y="3"/>
                    <a:pt x="29" y="4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8418513" y="8204200"/>
              <a:ext cx="69850" cy="85725"/>
            </a:xfrm>
            <a:custGeom>
              <a:avLst/>
              <a:gdLst>
                <a:gd name="T0" fmla="*/ 28 w 29"/>
                <a:gd name="T1" fmla="*/ 32 h 36"/>
                <a:gd name="T2" fmla="*/ 28 w 29"/>
                <a:gd name="T3" fmla="*/ 34 h 36"/>
                <a:gd name="T4" fmla="*/ 28 w 29"/>
                <a:gd name="T5" fmla="*/ 35 h 36"/>
                <a:gd name="T6" fmla="*/ 26 w 29"/>
                <a:gd name="T7" fmla="*/ 36 h 36"/>
                <a:gd name="T8" fmla="*/ 2 w 29"/>
                <a:gd name="T9" fmla="*/ 36 h 36"/>
                <a:gd name="T10" fmla="*/ 1 w 29"/>
                <a:gd name="T11" fmla="*/ 35 h 36"/>
                <a:gd name="T12" fmla="*/ 0 w 29"/>
                <a:gd name="T13" fmla="*/ 34 h 36"/>
                <a:gd name="T14" fmla="*/ 0 w 29"/>
                <a:gd name="T15" fmla="*/ 32 h 36"/>
                <a:gd name="T16" fmla="*/ 21 w 29"/>
                <a:gd name="T17" fmla="*/ 5 h 36"/>
                <a:gd name="T18" fmla="*/ 4 w 29"/>
                <a:gd name="T19" fmla="*/ 5 h 36"/>
                <a:gd name="T20" fmla="*/ 2 w 29"/>
                <a:gd name="T21" fmla="*/ 4 h 36"/>
                <a:gd name="T22" fmla="*/ 2 w 29"/>
                <a:gd name="T23" fmla="*/ 2 h 36"/>
                <a:gd name="T24" fmla="*/ 2 w 29"/>
                <a:gd name="T25" fmla="*/ 1 h 36"/>
                <a:gd name="T26" fmla="*/ 4 w 29"/>
                <a:gd name="T27" fmla="*/ 0 h 36"/>
                <a:gd name="T28" fmla="*/ 26 w 29"/>
                <a:gd name="T29" fmla="*/ 0 h 36"/>
                <a:gd name="T30" fmla="*/ 28 w 29"/>
                <a:gd name="T31" fmla="*/ 1 h 36"/>
                <a:gd name="T32" fmla="*/ 29 w 29"/>
                <a:gd name="T33" fmla="*/ 2 h 36"/>
                <a:gd name="T34" fmla="*/ 28 w 29"/>
                <a:gd name="T35" fmla="*/ 4 h 36"/>
                <a:gd name="T36" fmla="*/ 7 w 29"/>
                <a:gd name="T37" fmla="*/ 31 h 36"/>
                <a:gd name="T38" fmla="*/ 26 w 29"/>
                <a:gd name="T39" fmla="*/ 31 h 36"/>
                <a:gd name="T40" fmla="*/ 28 w 29"/>
                <a:gd name="T4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6">
                  <a:moveTo>
                    <a:pt x="28" y="32"/>
                  </a:moveTo>
                  <a:cubicBezTo>
                    <a:pt x="28" y="32"/>
                    <a:pt x="28" y="33"/>
                    <a:pt x="28" y="34"/>
                  </a:cubicBezTo>
                  <a:cubicBezTo>
                    <a:pt x="28" y="34"/>
                    <a:pt x="28" y="35"/>
                    <a:pt x="28" y="35"/>
                  </a:cubicBezTo>
                  <a:cubicBezTo>
                    <a:pt x="27" y="36"/>
                    <a:pt x="27" y="36"/>
                    <a:pt x="26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8" y="1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1"/>
                    <a:pt x="27" y="32"/>
                    <a:pt x="28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8496300" y="8204200"/>
              <a:ext cx="82550" cy="85725"/>
            </a:xfrm>
            <a:custGeom>
              <a:avLst/>
              <a:gdLst>
                <a:gd name="T0" fmla="*/ 32 w 35"/>
                <a:gd name="T1" fmla="*/ 27 h 36"/>
                <a:gd name="T2" fmla="*/ 26 w 35"/>
                <a:gd name="T3" fmla="*/ 34 h 36"/>
                <a:gd name="T4" fmla="*/ 17 w 35"/>
                <a:gd name="T5" fmla="*/ 36 h 36"/>
                <a:gd name="T6" fmla="*/ 8 w 35"/>
                <a:gd name="T7" fmla="*/ 34 h 36"/>
                <a:gd name="T8" fmla="*/ 2 w 35"/>
                <a:gd name="T9" fmla="*/ 27 h 36"/>
                <a:gd name="T10" fmla="*/ 0 w 35"/>
                <a:gd name="T11" fmla="*/ 18 h 36"/>
                <a:gd name="T12" fmla="*/ 2 w 35"/>
                <a:gd name="T13" fmla="*/ 9 h 36"/>
                <a:gd name="T14" fmla="*/ 8 w 35"/>
                <a:gd name="T15" fmla="*/ 2 h 36"/>
                <a:gd name="T16" fmla="*/ 17 w 35"/>
                <a:gd name="T17" fmla="*/ 0 h 36"/>
                <a:gd name="T18" fmla="*/ 26 w 35"/>
                <a:gd name="T19" fmla="*/ 2 h 36"/>
                <a:gd name="T20" fmla="*/ 32 w 35"/>
                <a:gd name="T21" fmla="*/ 9 h 36"/>
                <a:gd name="T22" fmla="*/ 35 w 35"/>
                <a:gd name="T23" fmla="*/ 18 h 36"/>
                <a:gd name="T24" fmla="*/ 32 w 35"/>
                <a:gd name="T25" fmla="*/ 27 h 36"/>
                <a:gd name="T26" fmla="*/ 28 w 35"/>
                <a:gd name="T27" fmla="*/ 11 h 36"/>
                <a:gd name="T28" fmla="*/ 24 w 35"/>
                <a:gd name="T29" fmla="*/ 6 h 36"/>
                <a:gd name="T30" fmla="*/ 17 w 35"/>
                <a:gd name="T31" fmla="*/ 4 h 36"/>
                <a:gd name="T32" fmla="*/ 11 w 35"/>
                <a:gd name="T33" fmla="*/ 6 h 36"/>
                <a:gd name="T34" fmla="*/ 7 w 35"/>
                <a:gd name="T35" fmla="*/ 11 h 36"/>
                <a:gd name="T36" fmla="*/ 5 w 35"/>
                <a:gd name="T37" fmla="*/ 18 h 36"/>
                <a:gd name="T38" fmla="*/ 7 w 35"/>
                <a:gd name="T39" fmla="*/ 25 h 36"/>
                <a:gd name="T40" fmla="*/ 11 w 35"/>
                <a:gd name="T41" fmla="*/ 30 h 36"/>
                <a:gd name="T42" fmla="*/ 17 w 35"/>
                <a:gd name="T43" fmla="*/ 32 h 36"/>
                <a:gd name="T44" fmla="*/ 24 w 35"/>
                <a:gd name="T45" fmla="*/ 30 h 36"/>
                <a:gd name="T46" fmla="*/ 28 w 35"/>
                <a:gd name="T47" fmla="*/ 25 h 36"/>
                <a:gd name="T48" fmla="*/ 29 w 35"/>
                <a:gd name="T49" fmla="*/ 18 h 36"/>
                <a:gd name="T50" fmla="*/ 28 w 35"/>
                <a:gd name="T5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36">
                  <a:moveTo>
                    <a:pt x="32" y="27"/>
                  </a:moveTo>
                  <a:cubicBezTo>
                    <a:pt x="31" y="30"/>
                    <a:pt x="29" y="32"/>
                    <a:pt x="26" y="34"/>
                  </a:cubicBezTo>
                  <a:cubicBezTo>
                    <a:pt x="24" y="36"/>
                    <a:pt x="21" y="36"/>
                    <a:pt x="17" y="36"/>
                  </a:cubicBezTo>
                  <a:cubicBezTo>
                    <a:pt x="14" y="36"/>
                    <a:pt x="11" y="36"/>
                    <a:pt x="8" y="34"/>
                  </a:cubicBezTo>
                  <a:cubicBezTo>
                    <a:pt x="6" y="32"/>
                    <a:pt x="4" y="30"/>
                    <a:pt x="2" y="27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0" y="15"/>
                    <a:pt x="1" y="11"/>
                    <a:pt x="2" y="9"/>
                  </a:cubicBezTo>
                  <a:cubicBezTo>
                    <a:pt x="4" y="6"/>
                    <a:pt x="6" y="4"/>
                    <a:pt x="8" y="2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29" y="4"/>
                    <a:pt x="31" y="6"/>
                    <a:pt x="32" y="9"/>
                  </a:cubicBezTo>
                  <a:cubicBezTo>
                    <a:pt x="34" y="11"/>
                    <a:pt x="35" y="15"/>
                    <a:pt x="35" y="18"/>
                  </a:cubicBezTo>
                  <a:cubicBezTo>
                    <a:pt x="35" y="21"/>
                    <a:pt x="34" y="25"/>
                    <a:pt x="32" y="27"/>
                  </a:cubicBezTo>
                  <a:close/>
                  <a:moveTo>
                    <a:pt x="28" y="11"/>
                  </a:moveTo>
                  <a:cubicBezTo>
                    <a:pt x="27" y="9"/>
                    <a:pt x="25" y="7"/>
                    <a:pt x="24" y="6"/>
                  </a:cubicBezTo>
                  <a:cubicBezTo>
                    <a:pt x="22" y="5"/>
                    <a:pt x="20" y="4"/>
                    <a:pt x="17" y="4"/>
                  </a:cubicBezTo>
                  <a:cubicBezTo>
                    <a:pt x="15" y="4"/>
                    <a:pt x="13" y="5"/>
                    <a:pt x="11" y="6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6" y="13"/>
                    <a:pt x="5" y="15"/>
                    <a:pt x="5" y="18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8" y="27"/>
                    <a:pt x="9" y="29"/>
                    <a:pt x="11" y="30"/>
                  </a:cubicBezTo>
                  <a:cubicBezTo>
                    <a:pt x="13" y="31"/>
                    <a:pt x="15" y="32"/>
                    <a:pt x="17" y="32"/>
                  </a:cubicBezTo>
                  <a:cubicBezTo>
                    <a:pt x="20" y="32"/>
                    <a:pt x="22" y="31"/>
                    <a:pt x="24" y="30"/>
                  </a:cubicBezTo>
                  <a:cubicBezTo>
                    <a:pt x="25" y="29"/>
                    <a:pt x="27" y="27"/>
                    <a:pt x="28" y="25"/>
                  </a:cubicBezTo>
                  <a:cubicBezTo>
                    <a:pt x="29" y="23"/>
                    <a:pt x="29" y="21"/>
                    <a:pt x="29" y="18"/>
                  </a:cubicBezTo>
                  <a:cubicBezTo>
                    <a:pt x="29" y="15"/>
                    <a:pt x="29" y="13"/>
                    <a:pt x="28" y="1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8596313" y="8204200"/>
              <a:ext cx="68263" cy="85725"/>
            </a:xfrm>
            <a:custGeom>
              <a:avLst/>
              <a:gdLst>
                <a:gd name="T0" fmla="*/ 29 w 29"/>
                <a:gd name="T1" fmla="*/ 1 h 36"/>
                <a:gd name="T2" fmla="*/ 29 w 29"/>
                <a:gd name="T3" fmla="*/ 2 h 36"/>
                <a:gd name="T4" fmla="*/ 29 w 29"/>
                <a:gd name="T5" fmla="*/ 33 h 36"/>
                <a:gd name="T6" fmla="*/ 29 w 29"/>
                <a:gd name="T7" fmla="*/ 35 h 36"/>
                <a:gd name="T8" fmla="*/ 27 w 29"/>
                <a:gd name="T9" fmla="*/ 36 h 36"/>
                <a:gd name="T10" fmla="*/ 26 w 29"/>
                <a:gd name="T11" fmla="*/ 36 h 36"/>
                <a:gd name="T12" fmla="*/ 25 w 29"/>
                <a:gd name="T13" fmla="*/ 35 h 36"/>
                <a:gd name="T14" fmla="*/ 5 w 29"/>
                <a:gd name="T15" fmla="*/ 9 h 36"/>
                <a:gd name="T16" fmla="*/ 5 w 29"/>
                <a:gd name="T17" fmla="*/ 34 h 36"/>
                <a:gd name="T18" fmla="*/ 4 w 29"/>
                <a:gd name="T19" fmla="*/ 35 h 36"/>
                <a:gd name="T20" fmla="*/ 3 w 29"/>
                <a:gd name="T21" fmla="*/ 36 h 36"/>
                <a:gd name="T22" fmla="*/ 1 w 29"/>
                <a:gd name="T23" fmla="*/ 35 h 36"/>
                <a:gd name="T24" fmla="*/ 0 w 29"/>
                <a:gd name="T25" fmla="*/ 34 h 36"/>
                <a:gd name="T26" fmla="*/ 0 w 29"/>
                <a:gd name="T27" fmla="*/ 2 h 36"/>
                <a:gd name="T28" fmla="*/ 1 w 29"/>
                <a:gd name="T29" fmla="*/ 1 h 36"/>
                <a:gd name="T30" fmla="*/ 3 w 29"/>
                <a:gd name="T31" fmla="*/ 0 h 36"/>
                <a:gd name="T32" fmla="*/ 4 w 29"/>
                <a:gd name="T33" fmla="*/ 0 h 36"/>
                <a:gd name="T34" fmla="*/ 5 w 29"/>
                <a:gd name="T35" fmla="*/ 1 h 36"/>
                <a:gd name="T36" fmla="*/ 25 w 29"/>
                <a:gd name="T37" fmla="*/ 27 h 36"/>
                <a:gd name="T38" fmla="*/ 25 w 29"/>
                <a:gd name="T39" fmla="*/ 2 h 36"/>
                <a:gd name="T40" fmla="*/ 26 w 29"/>
                <a:gd name="T41" fmla="*/ 1 h 36"/>
                <a:gd name="T42" fmla="*/ 27 w 29"/>
                <a:gd name="T43" fmla="*/ 0 h 36"/>
                <a:gd name="T44" fmla="*/ 29 w 29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6">
                  <a:moveTo>
                    <a:pt x="29" y="1"/>
                  </a:moveTo>
                  <a:cubicBezTo>
                    <a:pt x="29" y="1"/>
                    <a:pt x="29" y="2"/>
                    <a:pt x="29" y="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29" y="35"/>
                    <a:pt x="29" y="35"/>
                  </a:cubicBezTo>
                  <a:cubicBezTo>
                    <a:pt x="28" y="36"/>
                    <a:pt x="28" y="36"/>
                    <a:pt x="27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6" y="36"/>
                    <a:pt x="25" y="35"/>
                    <a:pt x="25" y="3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1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8" y="0"/>
                    <a:pt x="28" y="0"/>
                    <a:pt x="29" y="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8" name="Freeform 34"/>
            <p:cNvSpPr>
              <a:spLocks/>
            </p:cNvSpPr>
            <p:nvPr userDrawn="1"/>
          </p:nvSpPr>
          <p:spPr bwMode="auto">
            <a:xfrm>
              <a:off x="8688388" y="8204200"/>
              <a:ext cx="55563" cy="85725"/>
            </a:xfrm>
            <a:custGeom>
              <a:avLst/>
              <a:gdLst>
                <a:gd name="T0" fmla="*/ 22 w 23"/>
                <a:gd name="T1" fmla="*/ 32 h 36"/>
                <a:gd name="T2" fmla="*/ 23 w 23"/>
                <a:gd name="T3" fmla="*/ 34 h 36"/>
                <a:gd name="T4" fmla="*/ 22 w 23"/>
                <a:gd name="T5" fmla="*/ 35 h 36"/>
                <a:gd name="T6" fmla="*/ 21 w 23"/>
                <a:gd name="T7" fmla="*/ 36 h 36"/>
                <a:gd name="T8" fmla="*/ 3 w 23"/>
                <a:gd name="T9" fmla="*/ 36 h 36"/>
                <a:gd name="T10" fmla="*/ 1 w 23"/>
                <a:gd name="T11" fmla="*/ 35 h 36"/>
                <a:gd name="T12" fmla="*/ 0 w 23"/>
                <a:gd name="T13" fmla="*/ 34 h 36"/>
                <a:gd name="T14" fmla="*/ 0 w 23"/>
                <a:gd name="T15" fmla="*/ 2 h 36"/>
                <a:gd name="T16" fmla="*/ 1 w 23"/>
                <a:gd name="T17" fmla="*/ 1 h 36"/>
                <a:gd name="T18" fmla="*/ 3 w 23"/>
                <a:gd name="T19" fmla="*/ 0 h 36"/>
                <a:gd name="T20" fmla="*/ 21 w 23"/>
                <a:gd name="T21" fmla="*/ 0 h 36"/>
                <a:gd name="T22" fmla="*/ 22 w 23"/>
                <a:gd name="T23" fmla="*/ 1 h 36"/>
                <a:gd name="T24" fmla="*/ 23 w 23"/>
                <a:gd name="T25" fmla="*/ 2 h 36"/>
                <a:gd name="T26" fmla="*/ 22 w 23"/>
                <a:gd name="T27" fmla="*/ 4 h 36"/>
                <a:gd name="T28" fmla="*/ 21 w 23"/>
                <a:gd name="T29" fmla="*/ 5 h 36"/>
                <a:gd name="T30" fmla="*/ 5 w 23"/>
                <a:gd name="T31" fmla="*/ 5 h 36"/>
                <a:gd name="T32" fmla="*/ 5 w 23"/>
                <a:gd name="T33" fmla="*/ 15 h 36"/>
                <a:gd name="T34" fmla="*/ 18 w 23"/>
                <a:gd name="T35" fmla="*/ 15 h 36"/>
                <a:gd name="T36" fmla="*/ 20 w 23"/>
                <a:gd name="T37" fmla="*/ 16 h 36"/>
                <a:gd name="T38" fmla="*/ 21 w 23"/>
                <a:gd name="T39" fmla="*/ 18 h 36"/>
                <a:gd name="T40" fmla="*/ 20 w 23"/>
                <a:gd name="T41" fmla="*/ 19 h 36"/>
                <a:gd name="T42" fmla="*/ 18 w 23"/>
                <a:gd name="T43" fmla="*/ 20 h 36"/>
                <a:gd name="T44" fmla="*/ 5 w 23"/>
                <a:gd name="T45" fmla="*/ 20 h 36"/>
                <a:gd name="T46" fmla="*/ 5 w 23"/>
                <a:gd name="T47" fmla="*/ 31 h 36"/>
                <a:gd name="T48" fmla="*/ 21 w 23"/>
                <a:gd name="T49" fmla="*/ 31 h 36"/>
                <a:gd name="T50" fmla="*/ 22 w 23"/>
                <a:gd name="T51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6">
                  <a:moveTo>
                    <a:pt x="22" y="32"/>
                  </a:moveTo>
                  <a:cubicBezTo>
                    <a:pt x="23" y="32"/>
                    <a:pt x="23" y="33"/>
                    <a:pt x="23" y="34"/>
                  </a:cubicBezTo>
                  <a:cubicBezTo>
                    <a:pt x="23" y="34"/>
                    <a:pt x="23" y="35"/>
                    <a:pt x="22" y="35"/>
                  </a:cubicBezTo>
                  <a:cubicBezTo>
                    <a:pt x="22" y="36"/>
                    <a:pt x="21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3"/>
                    <a:pt x="23" y="4"/>
                    <a:pt x="22" y="4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0" y="16"/>
                    <a:pt x="21" y="17"/>
                    <a:pt x="21" y="18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20" y="20"/>
                    <a:pt x="19" y="20"/>
                    <a:pt x="18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2" y="31"/>
                    <a:pt x="22" y="3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</p:spTree>
    <p:extLst>
      <p:ext uri="{BB962C8B-B14F-4D97-AF65-F5344CB8AC3E}">
        <p14:creationId xmlns:p14="http://schemas.microsoft.com/office/powerpoint/2010/main" val="2274052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A5F10B-B98D-4D53-BC4E-D6E232328A23}"/>
              </a:ext>
            </a:extLst>
          </p:cNvPr>
          <p:cNvSpPr/>
          <p:nvPr userDrawn="1"/>
        </p:nvSpPr>
        <p:spPr>
          <a:xfrm>
            <a:off x="0" y="4963418"/>
            <a:ext cx="12192000" cy="189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1259970" y="4958240"/>
            <a:ext cx="2997070" cy="1896584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4214059" y="4958240"/>
            <a:ext cx="7977941" cy="1896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14"/>
          </p:nvPr>
        </p:nvSpPr>
        <p:spPr>
          <a:xfrm>
            <a:off x="4343414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3" name="Content Placeholder 26"/>
          <p:cNvSpPr>
            <a:spLocks noGrp="1"/>
          </p:cNvSpPr>
          <p:nvPr>
            <p:ph sz="quarter" idx="15"/>
          </p:nvPr>
        </p:nvSpPr>
        <p:spPr>
          <a:xfrm>
            <a:off x="8231186" y="1465263"/>
            <a:ext cx="350678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25712077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211543253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slide photo with highlight cor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CCD14-C94A-46AA-9EAA-6318F7B3F6E8}"/>
              </a:ext>
            </a:extLst>
          </p:cNvPr>
          <p:cNvSpPr/>
          <p:nvPr userDrawn="1"/>
        </p:nvSpPr>
        <p:spPr>
          <a:xfrm>
            <a:off x="-1" y="4065973"/>
            <a:ext cx="9190299" cy="2792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5172075" y="2368903"/>
            <a:ext cx="7019926" cy="449463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67775" y="4286250"/>
            <a:ext cx="2851150" cy="211455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</p:txBody>
      </p:sp>
    </p:spTree>
    <p:extLst>
      <p:ext uri="{BB962C8B-B14F-4D97-AF65-F5344CB8AC3E}">
        <p14:creationId xmlns:p14="http://schemas.microsoft.com/office/powerpoint/2010/main" val="2517890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n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5537032" y="2575677"/>
            <a:ext cx="6664286" cy="4282306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612000" bIns="0" anchor="ctr" anchorCtr="0"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Change</a:t>
            </a:r>
            <a:r>
              <a:rPr lang="lt-LT"/>
              <a:t> </a:t>
            </a:r>
            <a:r>
              <a:rPr lang="en-US"/>
              <a:t>picture here</a:t>
            </a:r>
            <a:endParaRPr lang="lt-LT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3752836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ner slid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30EF2C-222D-4C46-9FC4-8F642B6E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 rot="10800000">
            <a:off x="-1" y="-1"/>
            <a:ext cx="8397240" cy="547116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6435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DE347C7C-A586-4105-9011-0C53D8271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3520"/>
          <a:stretch/>
        </p:blipFill>
        <p:spPr>
          <a:xfrm>
            <a:off x="0" y="3905"/>
            <a:ext cx="12188825" cy="684840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9981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FB45C-3577-4DEC-8839-9031D5615DD4}"/>
              </a:ext>
            </a:extLst>
          </p:cNvPr>
          <p:cNvSpPr>
            <a:spLocks/>
          </p:cNvSpPr>
          <p:nvPr userDrawn="1"/>
        </p:nvSpPr>
        <p:spPr bwMode="auto">
          <a:xfrm>
            <a:off x="3651642" y="1388745"/>
            <a:ext cx="8537183" cy="546608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D12A411-4FF7-4A84-BD62-EB50EAB4C37F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651643" y="-672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971CA1-CF02-46A2-A2EF-2BFD131A83F3}"/>
              </a:ext>
            </a:extLst>
          </p:cNvPr>
          <p:cNvSpPr/>
          <p:nvPr userDrawn="1"/>
        </p:nvSpPr>
        <p:spPr>
          <a:xfrm rot="10800000">
            <a:off x="-1" y="-6728"/>
            <a:ext cx="3651642" cy="1163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46250167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C9A9F9AB-9C2B-466C-888A-7CD9D298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22648" r="21690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132040" y="5691472"/>
            <a:ext cx="1839760" cy="1163352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28E33-7C4A-445F-8549-0237330397C0}"/>
              </a:ext>
            </a:extLst>
          </p:cNvPr>
          <p:cNvSpPr/>
          <p:nvPr userDrawn="1"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83CEB-2FC0-49CA-9131-4FD530A13590}"/>
              </a:ext>
            </a:extLst>
          </p:cNvPr>
          <p:cNvGrpSpPr/>
          <p:nvPr userDrawn="1"/>
        </p:nvGrpSpPr>
        <p:grpSpPr>
          <a:xfrm>
            <a:off x="453157" y="5913585"/>
            <a:ext cx="1018872" cy="441645"/>
            <a:chOff x="1401763" y="5345113"/>
            <a:chExt cx="1622426" cy="703263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7A845A8-2D7F-4CE8-A3AA-090A74AA19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4C7077B-5B40-4696-9193-461DAC1EE6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F42AA71-D80B-484A-802C-ADF32C94E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90" y="6154531"/>
            <a:ext cx="2565017" cy="3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5569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eneral slide layout | 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D0B3D778-159D-45F3-B842-6AA75D83B0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5646" y="411778"/>
            <a:ext cx="5065478" cy="97141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t-LT"/>
              <a:t>Spustelėję redaguokite stilių</a:t>
            </a:r>
          </a:p>
        </p:txBody>
      </p:sp>
    </p:spTree>
    <p:extLst>
      <p:ext uri="{BB962C8B-B14F-4D97-AF65-F5344CB8AC3E}">
        <p14:creationId xmlns:p14="http://schemas.microsoft.com/office/powerpoint/2010/main" val="14337439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866901" y="5578476"/>
              <a:ext cx="1157288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2 h 123"/>
                <a:gd name="T6" fmla="*/ 110 w 307"/>
                <a:gd name="T7" fmla="*/ 62 h 123"/>
                <a:gd name="T8" fmla="*/ 132 w 307"/>
                <a:gd name="T9" fmla="*/ 53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1 h 123"/>
                <a:gd name="T18" fmla="*/ 307 w 307"/>
                <a:gd name="T19" fmla="*/ 31 h 123"/>
                <a:gd name="T20" fmla="*/ 276 w 307"/>
                <a:gd name="T21" fmla="*/ 62 h 123"/>
                <a:gd name="T22" fmla="*/ 197 w 307"/>
                <a:gd name="T23" fmla="*/ 62 h 123"/>
                <a:gd name="T24" fmla="*/ 175 w 307"/>
                <a:gd name="T25" fmla="*/ 71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401763" y="5345113"/>
              <a:ext cx="1158875" cy="469900"/>
            </a:xfrm>
            <a:custGeom>
              <a:avLst/>
              <a:gdLst>
                <a:gd name="T0" fmla="*/ 0 w 307"/>
                <a:gd name="T1" fmla="*/ 92 h 123"/>
                <a:gd name="T2" fmla="*/ 0 w 307"/>
                <a:gd name="T3" fmla="*/ 92 h 123"/>
                <a:gd name="T4" fmla="*/ 31 w 307"/>
                <a:gd name="T5" fmla="*/ 61 h 123"/>
                <a:gd name="T6" fmla="*/ 110 w 307"/>
                <a:gd name="T7" fmla="*/ 61 h 123"/>
                <a:gd name="T8" fmla="*/ 132 w 307"/>
                <a:gd name="T9" fmla="*/ 52 h 123"/>
                <a:gd name="T10" fmla="*/ 175 w 307"/>
                <a:gd name="T11" fmla="*/ 9 h 123"/>
                <a:gd name="T12" fmla="*/ 197 w 307"/>
                <a:gd name="T13" fmla="*/ 0 h 123"/>
                <a:gd name="T14" fmla="*/ 276 w 307"/>
                <a:gd name="T15" fmla="*/ 0 h 123"/>
                <a:gd name="T16" fmla="*/ 307 w 307"/>
                <a:gd name="T17" fmla="*/ 30 h 123"/>
                <a:gd name="T18" fmla="*/ 307 w 307"/>
                <a:gd name="T19" fmla="*/ 30 h 123"/>
                <a:gd name="T20" fmla="*/ 276 w 307"/>
                <a:gd name="T21" fmla="*/ 61 h 123"/>
                <a:gd name="T22" fmla="*/ 197 w 307"/>
                <a:gd name="T23" fmla="*/ 61 h 123"/>
                <a:gd name="T24" fmla="*/ 175 w 307"/>
                <a:gd name="T25" fmla="*/ 70 h 123"/>
                <a:gd name="T26" fmla="*/ 132 w 307"/>
                <a:gd name="T27" fmla="*/ 114 h 123"/>
                <a:gd name="T28" fmla="*/ 110 w 307"/>
                <a:gd name="T29" fmla="*/ 123 h 123"/>
                <a:gd name="T30" fmla="*/ 31 w 307"/>
                <a:gd name="T31" fmla="*/ 123 h 123"/>
                <a:gd name="T32" fmla="*/ 0 w 307"/>
                <a:gd name="T33" fmla="*/ 9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123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64080" y="5938984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921408" y="5938983"/>
            <a:ext cx="3241370" cy="200815"/>
          </a:xfrm>
        </p:spPr>
        <p:txBody>
          <a:bodyPr wrap="square" lIns="36000" tIns="36000" rIns="36000" bIns="36000">
            <a:sp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66879B"/>
                </a:solidFill>
                <a:latin typeface="Nexa Book" panose="00000500000000000000" pitchFamily="50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55613" y="1465263"/>
            <a:ext cx="5384767" cy="4049129"/>
          </a:xfrm>
        </p:spPr>
        <p:txBody>
          <a:bodyPr lIns="0" tIns="36000" rIns="0" bIns="36000"/>
          <a:lstStyle>
            <a:lvl2pPr marL="0">
              <a:defRPr/>
            </a:lvl2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6311932" y="1465263"/>
            <a:ext cx="5384767" cy="4049129"/>
          </a:xfrm>
        </p:spPr>
        <p:txBody>
          <a:bodyPr lIns="0" tIns="36000" rIns="0" bIns="36000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12010895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_EN">
  <p:cSld name="Cover slide_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/>
        </p:nvSpPr>
        <p:spPr>
          <a:xfrm>
            <a:off x="606425" y="748413"/>
            <a:ext cx="609295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place where </a:t>
            </a:r>
            <a:br>
              <a:rPr lang="ru-RU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never stand still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425" y="5174399"/>
            <a:ext cx="1293874" cy="95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24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layout | 3 placeholders">
  <p:cSld name="General slide layout | 3 placeholder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24153" y="6021715"/>
            <a:ext cx="1018880" cy="441648"/>
            <a:chOff x="1401763" y="5345113"/>
            <a:chExt cx="1622426" cy="703263"/>
          </a:xfrm>
        </p:grpSpPr>
        <p:sp>
          <p:nvSpPr>
            <p:cNvPr id="18" name="Google Shape;18;p3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5921408" y="5938983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455613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343414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5"/>
          </p:nvPr>
        </p:nvSpPr>
        <p:spPr>
          <a:xfrm>
            <a:off x="8231186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966742" y="5938982"/>
            <a:ext cx="1456417" cy="919018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041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eneral slide layout | 2 placeholders">
  <p:cSld name="1_General slide layout | 2 placeholder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5921408" y="5938983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455613" y="1465263"/>
            <a:ext cx="538476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4"/>
          </p:nvPr>
        </p:nvSpPr>
        <p:spPr>
          <a:xfrm>
            <a:off x="6311932" y="1465263"/>
            <a:ext cx="538476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324153" y="6021715"/>
            <a:ext cx="1018880" cy="441648"/>
            <a:chOff x="1401763" y="5345113"/>
            <a:chExt cx="1622426" cy="703263"/>
          </a:xfrm>
        </p:grpSpPr>
        <p:sp>
          <p:nvSpPr>
            <p:cNvPr id="35" name="Google Shape;35;p4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4"/>
          <p:cNvSpPr/>
          <p:nvPr/>
        </p:nvSpPr>
        <p:spPr>
          <a:xfrm>
            <a:off x="6813884" y="5938982"/>
            <a:ext cx="1456417" cy="919018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8125428" y="5938982"/>
            <a:ext cx="4066571" cy="9190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0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layout | 1 placeholder">
  <p:cSld name="General slide layout | 1 placehol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41" name="Google Shape;41;p5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5921408" y="5938983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3"/>
          </p:nvPr>
        </p:nvSpPr>
        <p:spPr>
          <a:xfrm>
            <a:off x="455612" y="1465263"/>
            <a:ext cx="112410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9204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General slide layout | 3 placeholders">
  <p:cSld name="2_General slide layout | 3 placeholder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0" y="4963418"/>
            <a:ext cx="12192000" cy="18914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132040" y="5694648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455613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2"/>
          </p:nvPr>
        </p:nvSpPr>
        <p:spPr>
          <a:xfrm>
            <a:off x="4343414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3"/>
          </p:nvPr>
        </p:nvSpPr>
        <p:spPr>
          <a:xfrm>
            <a:off x="8231186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78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photo with highlight corner" userDrawn="1">
  <p:cSld name="Full slide photo with highlight corner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5172075" y="2368903"/>
            <a:ext cx="7019926" cy="4494630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8867775" y="4286250"/>
            <a:ext cx="2851150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Picture Placeholder 25">
            <a:extLst>
              <a:ext uri="{FF2B5EF4-FFF2-40B4-BE49-F238E27FC236}">
                <a16:creationId xmlns:a16="http://schemas.microsoft.com/office/drawing/2014/main" id="{D7E47234-8834-4394-83EE-E694204044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386154 h 6858000"/>
              <a:gd name="connsiteX3" fmla="*/ 12071511 w 12191999"/>
              <a:gd name="connsiteY3" fmla="*/ 2386154 h 6858000"/>
              <a:gd name="connsiteX4" fmla="*/ 11507502 w 12191999"/>
              <a:gd name="connsiteY4" fmla="*/ 2386154 h 6858000"/>
              <a:gd name="connsiteX5" fmla="*/ 9935006 w 12191999"/>
              <a:gd name="connsiteY5" fmla="*/ 3044320 h 6858000"/>
              <a:gd name="connsiteX6" fmla="*/ 6771513 w 12191999"/>
              <a:gd name="connsiteY6" fmla="*/ 6205368 h 6858000"/>
              <a:gd name="connsiteX7" fmla="*/ 5419481 w 12191999"/>
              <a:gd name="connsiteY7" fmla="*/ 6852362 h 6858000"/>
              <a:gd name="connsiteX8" fmla="*/ 5308212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386154"/>
                </a:lnTo>
                <a:lnTo>
                  <a:pt x="12071511" y="2386154"/>
                </a:lnTo>
                <a:cubicBezTo>
                  <a:pt x="11507502" y="2386154"/>
                  <a:pt x="11507502" y="2386154"/>
                  <a:pt x="11507502" y="2386154"/>
                </a:cubicBezTo>
                <a:cubicBezTo>
                  <a:pt x="10915503" y="2386154"/>
                  <a:pt x="10351254" y="2627172"/>
                  <a:pt x="9935006" y="3044320"/>
                </a:cubicBezTo>
                <a:cubicBezTo>
                  <a:pt x="6771513" y="6205368"/>
                  <a:pt x="6771513" y="6205368"/>
                  <a:pt x="6771513" y="6205368"/>
                </a:cubicBezTo>
                <a:cubicBezTo>
                  <a:pt x="6407295" y="6570371"/>
                  <a:pt x="5929766" y="6800527"/>
                  <a:pt x="5419481" y="6852362"/>
                </a:cubicBezTo>
                <a:lnTo>
                  <a:pt x="5308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2880000" tIns="0" rIns="0" bIns="0" anchor="ctr" anchorCtr="0">
            <a:noAutofit/>
          </a:bodyPr>
          <a:lstStyle>
            <a:lvl1pPr>
              <a:defRPr/>
            </a:lvl1pPr>
          </a:lstStyle>
          <a:p>
            <a:r>
              <a:rPr lang="lt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81491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 layout | Empty">
  <p:cSld name="Main slide layout | Emp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455612" y="1465263"/>
            <a:ext cx="11241087" cy="486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040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ccess story | Orange" userDrawn="1">
  <p:cSld name="Success story | Orange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476553" y="484187"/>
            <a:ext cx="6077403" cy="17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>
            <a:spLocks noGrp="1"/>
          </p:cNvSpPr>
          <p:nvPr>
            <p:ph type="pic" idx="3"/>
          </p:nvPr>
        </p:nvSpPr>
        <p:spPr>
          <a:xfrm>
            <a:off x="455644" y="5476875"/>
            <a:ext cx="2263955" cy="8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B0E32F8-D01A-4BBA-BE93-B2FCC8EBE9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noFill/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2165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General slide layout | 2 placeholders">
  <p:cSld name="2_General slide layout | 2 placeholder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1516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rner picture">
  <p:cSld name="Corner picture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11"/>
          <p:cNvGrpSpPr/>
          <p:nvPr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74" name="Google Shape;74;p11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body" idx="2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>
            <a:off x="966742" y="5938982"/>
            <a:ext cx="1456417" cy="919018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1"/>
          <p:cNvSpPr/>
          <p:nvPr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3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6F9B7481-3C0E-4423-A628-E1F6E1C34A75}"/>
              </a:ext>
            </a:extLst>
          </p:cNvPr>
          <p:cNvSpPr/>
          <p:nvPr userDrawn="1"/>
        </p:nvSpPr>
        <p:spPr>
          <a:xfrm flipH="1">
            <a:off x="8378978" y="1837267"/>
            <a:ext cx="3813021" cy="5020733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252000" rtlCol="0" anchor="b" anchorCtr="0"/>
          <a:lstStyle/>
          <a:p>
            <a:pPr marL="342900" indent="-342900">
              <a:buFontTx/>
              <a:buChar char="-"/>
            </a:pP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9981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lt-LT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627629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layout | 2 placeholders">
  <p:cSld name="General slide layout | 2 placeholder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10376807" y="5694648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12"/>
          <p:cNvGrpSpPr/>
          <p:nvPr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82" name="Google Shape;82;p12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2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2"/>
          </p:nvPr>
        </p:nvSpPr>
        <p:spPr>
          <a:xfrm>
            <a:off x="5921408" y="5938983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3"/>
          </p:nvPr>
        </p:nvSpPr>
        <p:spPr>
          <a:xfrm>
            <a:off x="455613" y="1465263"/>
            <a:ext cx="538476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4"/>
          </p:nvPr>
        </p:nvSpPr>
        <p:spPr>
          <a:xfrm>
            <a:off x="6311932" y="1465263"/>
            <a:ext cx="538476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/>
          <p:nvPr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24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rner highlight">
  <p:cSld name="Corner highlight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5508625" y="2575677"/>
            <a:ext cx="6683375" cy="4279147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455613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2"/>
          </p:nvPr>
        </p:nvSpPr>
        <p:spPr>
          <a:xfrm>
            <a:off x="455613" y="1465263"/>
            <a:ext cx="7251473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3"/>
          </p:nvPr>
        </p:nvSpPr>
        <p:spPr>
          <a:xfrm>
            <a:off x="8867775" y="4438650"/>
            <a:ext cx="2851150" cy="196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86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rner slide title">
  <p:cSld name="1_Corner slide title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 rot="10800000">
            <a:off x="-1" y="-1"/>
            <a:ext cx="8397240" cy="5471160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4189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General slide layout | 2 placeholders">
  <p:cSld name="4_General slide layout | 2 placeholder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 descr="A picture containing sky, outdoor, ground,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520" t="13520"/>
          <a:stretch/>
        </p:blipFill>
        <p:spPr>
          <a:xfrm>
            <a:off x="0" y="3905"/>
            <a:ext cx="12188825" cy="684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10379981" y="5697824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3651642" y="1388745"/>
            <a:ext cx="8537183" cy="5466080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>
            <a:off x="3651643" y="-6728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 rot="10800000">
            <a:off x="-1" y="-6728"/>
            <a:ext cx="3651642" cy="11633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115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General slide layout | 3 placeholders">
  <p:cSld name="3_General slide layout | 3 placeholder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 descr="A view of a cit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38" t="22648" r="21690"/>
          <a:stretch/>
        </p:blipFill>
        <p:spPr>
          <a:xfrm>
            <a:off x="0" y="0"/>
            <a:ext cx="121888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1132040" y="5691472"/>
            <a:ext cx="1839760" cy="1163352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2944058" y="5691472"/>
            <a:ext cx="9247942" cy="11633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16"/>
          <p:cNvGrpSpPr/>
          <p:nvPr/>
        </p:nvGrpSpPr>
        <p:grpSpPr>
          <a:xfrm>
            <a:off x="453157" y="5913585"/>
            <a:ext cx="1018872" cy="441645"/>
            <a:chOff x="1401763" y="5345113"/>
            <a:chExt cx="1622426" cy="703263"/>
          </a:xfrm>
        </p:grpSpPr>
        <p:sp>
          <p:nvSpPr>
            <p:cNvPr id="112" name="Google Shape;112;p16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3590" y="6154531"/>
            <a:ext cx="2565017" cy="30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3665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rner picture" userDrawn="1">
  <p:cSld name="1_Corner picture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5A7FDE2F-49AF-4823-874F-B5DD8F9FF6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37032" y="2575677"/>
            <a:ext cx="6664286" cy="4282306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612000" bIns="0" anchor="ctr" anchorCtr="0"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Change</a:t>
            </a:r>
            <a:r>
              <a:rPr lang="lt-LT"/>
              <a:t> </a:t>
            </a:r>
            <a:r>
              <a:rPr lang="en-US"/>
              <a:t>picture here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0154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General slide layout | 3 placeholders">
  <p:cSld name="6_General slide layout | 3 placeholder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 descr="A view of a cit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5646" y="411778"/>
            <a:ext cx="5065478" cy="97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9510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team">
  <p:cSld name="The team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 rot="10800000">
            <a:off x="0" y="-1"/>
            <a:ext cx="10219353" cy="6543119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10376807" y="5694648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9"/>
          <p:cNvSpPr>
            <a:spLocks noGrp="1"/>
          </p:cNvSpPr>
          <p:nvPr>
            <p:ph type="pic" idx="2"/>
          </p:nvPr>
        </p:nvSpPr>
        <p:spPr>
          <a:xfrm>
            <a:off x="1287043" y="138271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287043" y="286605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>
            <a:spLocks noGrp="1"/>
          </p:cNvSpPr>
          <p:nvPr>
            <p:ph type="pic" idx="3"/>
          </p:nvPr>
        </p:nvSpPr>
        <p:spPr>
          <a:xfrm>
            <a:off x="1287043" y="365513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4"/>
          </p:nvPr>
        </p:nvSpPr>
        <p:spPr>
          <a:xfrm>
            <a:off x="1287043" y="513847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>
            <a:spLocks noGrp="1"/>
          </p:cNvSpPr>
          <p:nvPr>
            <p:ph type="pic" idx="5"/>
          </p:nvPr>
        </p:nvSpPr>
        <p:spPr>
          <a:xfrm>
            <a:off x="3803906" y="138271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6"/>
          </p:nvPr>
        </p:nvSpPr>
        <p:spPr>
          <a:xfrm>
            <a:off x="3803906" y="286605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>
            <a:spLocks noGrp="1"/>
          </p:cNvSpPr>
          <p:nvPr>
            <p:ph type="pic" idx="7"/>
          </p:nvPr>
        </p:nvSpPr>
        <p:spPr>
          <a:xfrm>
            <a:off x="3803906" y="365513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8"/>
          </p:nvPr>
        </p:nvSpPr>
        <p:spPr>
          <a:xfrm>
            <a:off x="3803906" y="513847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>
            <a:spLocks noGrp="1"/>
          </p:cNvSpPr>
          <p:nvPr>
            <p:ph type="pic" idx="9"/>
          </p:nvPr>
        </p:nvSpPr>
        <p:spPr>
          <a:xfrm>
            <a:off x="6320769" y="138271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3"/>
          </p:nvPr>
        </p:nvSpPr>
        <p:spPr>
          <a:xfrm>
            <a:off x="6320769" y="286605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>
            <a:spLocks noGrp="1"/>
          </p:cNvSpPr>
          <p:nvPr>
            <p:ph type="pic" idx="14"/>
          </p:nvPr>
        </p:nvSpPr>
        <p:spPr>
          <a:xfrm>
            <a:off x="6320769" y="365513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5"/>
          </p:nvPr>
        </p:nvSpPr>
        <p:spPr>
          <a:xfrm>
            <a:off x="6320769" y="5138478"/>
            <a:ext cx="1800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>
            <a:spLocks noGrp="1"/>
          </p:cNvSpPr>
          <p:nvPr>
            <p:ph type="pic" idx="16"/>
          </p:nvPr>
        </p:nvSpPr>
        <p:spPr>
          <a:xfrm>
            <a:off x="8837632" y="138271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7"/>
          </p:nvPr>
        </p:nvSpPr>
        <p:spPr>
          <a:xfrm>
            <a:off x="8837632" y="286605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>
            <a:spLocks noGrp="1"/>
          </p:cNvSpPr>
          <p:nvPr>
            <p:ph type="pic" idx="18"/>
          </p:nvPr>
        </p:nvSpPr>
        <p:spPr>
          <a:xfrm>
            <a:off x="8837632" y="3655132"/>
            <a:ext cx="1311301" cy="131130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9"/>
          </p:nvPr>
        </p:nvSpPr>
        <p:spPr>
          <a:xfrm>
            <a:off x="8837632" y="5138478"/>
            <a:ext cx="1872000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2018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layout | 50/50 picture" userDrawn="1">
  <p:cSld name="General slide layout | 50/50 pictur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455613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3"/>
          </p:nvPr>
        </p:nvSpPr>
        <p:spPr>
          <a:xfrm>
            <a:off x="455613" y="1465263"/>
            <a:ext cx="538476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7568682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966742" y="5938982"/>
            <a:ext cx="1456417" cy="919018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2264080" y="5938982"/>
            <a:ext cx="9927920" cy="919018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2071535-9BE4-4524-B42B-941B01739E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20965" y="-4949"/>
            <a:ext cx="10680353" cy="6862932"/>
          </a:xfrm>
          <a:custGeom>
            <a:avLst/>
            <a:gdLst>
              <a:gd name="connsiteX0" fmla="*/ 12 w 10895012"/>
              <a:gd name="connsiteY0" fmla="*/ 2621100 h 6862147"/>
              <a:gd name="connsiteX1" fmla="*/ 5447506 w 10895012"/>
              <a:gd name="connsiteY1" fmla="*/ 0 h 6862147"/>
              <a:gd name="connsiteX2" fmla="*/ 10895000 w 10895012"/>
              <a:gd name="connsiteY2" fmla="*/ 2621100 h 6862147"/>
              <a:gd name="connsiteX3" fmla="*/ 8814243 w 10895012"/>
              <a:gd name="connsiteY3" fmla="*/ 6862130 h 6862147"/>
              <a:gd name="connsiteX4" fmla="*/ 2080769 w 10895012"/>
              <a:gd name="connsiteY4" fmla="*/ 6862130 h 6862147"/>
              <a:gd name="connsiteX5" fmla="*/ 12 w 10895012"/>
              <a:gd name="connsiteY5" fmla="*/ 2621100 h 6862147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8814231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0 w 10904318"/>
              <a:gd name="connsiteY0" fmla="*/ 2621902 h 6862932"/>
              <a:gd name="connsiteX1" fmla="*/ 5447494 w 10904318"/>
              <a:gd name="connsiteY1" fmla="*/ 802 h 6862932"/>
              <a:gd name="connsiteX2" fmla="*/ 10904318 w 10904318"/>
              <a:gd name="connsiteY2" fmla="*/ 0 h 6862932"/>
              <a:gd name="connsiteX3" fmla="*/ 10894957 w 10904318"/>
              <a:gd name="connsiteY3" fmla="*/ 6862932 h 6862932"/>
              <a:gd name="connsiteX4" fmla="*/ 2080757 w 10904318"/>
              <a:gd name="connsiteY4" fmla="*/ 6862932 h 6862932"/>
              <a:gd name="connsiteX5" fmla="*/ 0 w 10904318"/>
              <a:gd name="connsiteY5" fmla="*/ 2621902 h 6862932"/>
              <a:gd name="connsiteX0" fmla="*/ 3312337 w 8823561"/>
              <a:gd name="connsiteY0" fmla="*/ 3023119 h 6862932"/>
              <a:gd name="connsiteX1" fmla="*/ 3366737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3312337 w 8823561"/>
              <a:gd name="connsiteY0" fmla="*/ 3023119 h 6862932"/>
              <a:gd name="connsiteX1" fmla="*/ 7248272 w 8823561"/>
              <a:gd name="connsiteY1" fmla="*/ 802 h 6862932"/>
              <a:gd name="connsiteX2" fmla="*/ 8823561 w 8823561"/>
              <a:gd name="connsiteY2" fmla="*/ 0 h 6862932"/>
              <a:gd name="connsiteX3" fmla="*/ 8814200 w 8823561"/>
              <a:gd name="connsiteY3" fmla="*/ 6862932 h 6862932"/>
              <a:gd name="connsiteX4" fmla="*/ 0 w 8823561"/>
              <a:gd name="connsiteY4" fmla="*/ 6862932 h 6862932"/>
              <a:gd name="connsiteX5" fmla="*/ 3312337 w 8823561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105064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5169129 w 10680353"/>
              <a:gd name="connsiteY5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394425 w 10905649"/>
              <a:gd name="connsiteY0" fmla="*/ 3023119 h 6862932"/>
              <a:gd name="connsiteX1" fmla="*/ 9507642 w 10905649"/>
              <a:gd name="connsiteY1" fmla="*/ 802 h 6862932"/>
              <a:gd name="connsiteX2" fmla="*/ 10905649 w 10905649"/>
              <a:gd name="connsiteY2" fmla="*/ 0 h 6862932"/>
              <a:gd name="connsiteX3" fmla="*/ 10896288 w 10905649"/>
              <a:gd name="connsiteY3" fmla="*/ 6862932 h 6862932"/>
              <a:gd name="connsiteX4" fmla="*/ 225296 w 10905649"/>
              <a:gd name="connsiteY4" fmla="*/ 6862932 h 6862932"/>
              <a:gd name="connsiteX5" fmla="*/ 3761523 w 10905649"/>
              <a:gd name="connsiteY5" fmla="*/ 4679587 h 6862932"/>
              <a:gd name="connsiteX6" fmla="*/ 5394425 w 10905649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69129 w 10680353"/>
              <a:gd name="connsiteY0" fmla="*/ 302311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69129 w 10680353"/>
              <a:gd name="connsiteY6" fmla="*/ 302311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6227 w 10680353"/>
              <a:gd name="connsiteY5" fmla="*/ 467958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3533052 w 10680353"/>
              <a:gd name="connsiteY5" fmla="*/ 4673237 h 6862932"/>
              <a:gd name="connsiteX6" fmla="*/ 5172304 w 10680353"/>
              <a:gd name="connsiteY6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532940 w 11040989"/>
              <a:gd name="connsiteY0" fmla="*/ 3029469 h 6862932"/>
              <a:gd name="connsiteX1" fmla="*/ 9642982 w 11040989"/>
              <a:gd name="connsiteY1" fmla="*/ 802 h 6862932"/>
              <a:gd name="connsiteX2" fmla="*/ 11040989 w 11040989"/>
              <a:gd name="connsiteY2" fmla="*/ 0 h 6862932"/>
              <a:gd name="connsiteX3" fmla="*/ 11031628 w 11040989"/>
              <a:gd name="connsiteY3" fmla="*/ 6862932 h 6862932"/>
              <a:gd name="connsiteX4" fmla="*/ 360636 w 11040989"/>
              <a:gd name="connsiteY4" fmla="*/ 6862932 h 6862932"/>
              <a:gd name="connsiteX5" fmla="*/ 2634431 w 11040989"/>
              <a:gd name="connsiteY5" fmla="*/ 5986650 h 6862932"/>
              <a:gd name="connsiteX6" fmla="*/ 3893688 w 11040989"/>
              <a:gd name="connsiteY6" fmla="*/ 4673237 h 6862932"/>
              <a:gd name="connsiteX7" fmla="*/ 5532940 w 11040989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73795 w 10680353"/>
              <a:gd name="connsiteY5" fmla="*/ 598665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9282346 w 10680353"/>
              <a:gd name="connsiteY1" fmla="*/ 802 h 6862932"/>
              <a:gd name="connsiteX2" fmla="*/ 10680353 w 10680353"/>
              <a:gd name="connsiteY2" fmla="*/ 0 h 6862932"/>
              <a:gd name="connsiteX3" fmla="*/ 10670992 w 10680353"/>
              <a:gd name="connsiteY3" fmla="*/ 6862932 h 6862932"/>
              <a:gd name="connsiteX4" fmla="*/ 0 w 10680353"/>
              <a:gd name="connsiteY4" fmla="*/ 6862932 h 6862932"/>
              <a:gd name="connsiteX5" fmla="*/ 2258555 w 10680353"/>
              <a:gd name="connsiteY5" fmla="*/ 5956170 h 6862932"/>
              <a:gd name="connsiteX6" fmla="*/ 3533052 w 10680353"/>
              <a:gd name="connsiteY6" fmla="*/ 4673237 h 6862932"/>
              <a:gd name="connsiteX7" fmla="*/ 5172304 w 10680353"/>
              <a:gd name="connsiteY7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282346 w 10680353"/>
              <a:gd name="connsiteY2" fmla="*/ 80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2258555 w 10680353"/>
              <a:gd name="connsiteY6" fmla="*/ 5956170 h 6862932"/>
              <a:gd name="connsiteX7" fmla="*/ 3533052 w 10680353"/>
              <a:gd name="connsiteY7" fmla="*/ 4673237 h 6862932"/>
              <a:gd name="connsiteX8" fmla="*/ 5172304 w 10680353"/>
              <a:gd name="connsiteY8" fmla="*/ 3029469 h 6862932"/>
              <a:gd name="connsiteX0" fmla="*/ 5739876 w 11247925"/>
              <a:gd name="connsiteY0" fmla="*/ 3029469 h 6862932"/>
              <a:gd name="connsiteX1" fmla="*/ 8114407 w 11247925"/>
              <a:gd name="connsiteY1" fmla="*/ 713610 h 6862932"/>
              <a:gd name="connsiteX2" fmla="*/ 9880398 w 11247925"/>
              <a:gd name="connsiteY2" fmla="*/ 16042 h 6862932"/>
              <a:gd name="connsiteX3" fmla="*/ 11247925 w 11247925"/>
              <a:gd name="connsiteY3" fmla="*/ 0 h 6862932"/>
              <a:gd name="connsiteX4" fmla="*/ 11238564 w 11247925"/>
              <a:gd name="connsiteY4" fmla="*/ 6862932 h 6862932"/>
              <a:gd name="connsiteX5" fmla="*/ 567572 w 11247925"/>
              <a:gd name="connsiteY5" fmla="*/ 6862932 h 6862932"/>
              <a:gd name="connsiteX6" fmla="*/ 1608832 w 11247925"/>
              <a:gd name="connsiteY6" fmla="*/ 6634350 h 6862932"/>
              <a:gd name="connsiteX7" fmla="*/ 2826127 w 11247925"/>
              <a:gd name="connsiteY7" fmla="*/ 5956170 h 6862932"/>
              <a:gd name="connsiteX8" fmla="*/ 4100624 w 11247925"/>
              <a:gd name="connsiteY8" fmla="*/ 4673237 h 6862932"/>
              <a:gd name="connsiteX9" fmla="*/ 5739876 w 11247925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041260 w 10680353"/>
              <a:gd name="connsiteY6" fmla="*/ 6634350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46835 w 10680353"/>
              <a:gd name="connsiteY1" fmla="*/ 713610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18260 w 10680353"/>
              <a:gd name="connsiteY1" fmla="*/ 723135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6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58555 w 10680353"/>
              <a:gd name="connsiteY7" fmla="*/ 5956170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184135 w 10680353"/>
              <a:gd name="connsiteY6" fmla="*/ 6624825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63317 w 10680353"/>
              <a:gd name="connsiteY7" fmla="*/ 5941883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198003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0118 w 10680353"/>
              <a:gd name="connsiteY6" fmla="*/ 660616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49643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719212 w 11227261"/>
              <a:gd name="connsiteY0" fmla="*/ 3029469 h 6862932"/>
              <a:gd name="connsiteX1" fmla="*/ 8050881 w 11227261"/>
              <a:gd name="connsiteY1" fmla="*/ 727898 h 6862932"/>
              <a:gd name="connsiteX2" fmla="*/ 9854972 w 11227261"/>
              <a:gd name="connsiteY2" fmla="*/ 16042 h 6862932"/>
              <a:gd name="connsiteX3" fmla="*/ 11227261 w 11227261"/>
              <a:gd name="connsiteY3" fmla="*/ 0 h 6862932"/>
              <a:gd name="connsiteX4" fmla="*/ 11217900 w 11227261"/>
              <a:gd name="connsiteY4" fmla="*/ 6862932 h 6862932"/>
              <a:gd name="connsiteX5" fmla="*/ 546908 w 11227261"/>
              <a:gd name="connsiteY5" fmla="*/ 6862932 h 6862932"/>
              <a:gd name="connsiteX6" fmla="*/ 1796551 w 11227261"/>
              <a:gd name="connsiteY6" fmla="*/ 6599814 h 6862932"/>
              <a:gd name="connsiteX7" fmla="*/ 2754436 w 11227261"/>
              <a:gd name="connsiteY7" fmla="*/ 5988536 h 6862932"/>
              <a:gd name="connsiteX8" fmla="*/ 4079960 w 11227261"/>
              <a:gd name="connsiteY8" fmla="*/ 4673237 h 6862932"/>
              <a:gd name="connsiteX9" fmla="*/ 5719212 w 11227261"/>
              <a:gd name="connsiteY9" fmla="*/ 3029469 h 6862932"/>
              <a:gd name="connsiteX0" fmla="*/ 5713436 w 11221485"/>
              <a:gd name="connsiteY0" fmla="*/ 3029469 h 6862932"/>
              <a:gd name="connsiteX1" fmla="*/ 8045105 w 11221485"/>
              <a:gd name="connsiteY1" fmla="*/ 727898 h 6862932"/>
              <a:gd name="connsiteX2" fmla="*/ 9849196 w 11221485"/>
              <a:gd name="connsiteY2" fmla="*/ 16042 h 6862932"/>
              <a:gd name="connsiteX3" fmla="*/ 11221485 w 11221485"/>
              <a:gd name="connsiteY3" fmla="*/ 0 h 6862932"/>
              <a:gd name="connsiteX4" fmla="*/ 11212124 w 11221485"/>
              <a:gd name="connsiteY4" fmla="*/ 6862932 h 6862932"/>
              <a:gd name="connsiteX5" fmla="*/ 541132 w 11221485"/>
              <a:gd name="connsiteY5" fmla="*/ 6862932 h 6862932"/>
              <a:gd name="connsiteX6" fmla="*/ 1790775 w 11221485"/>
              <a:gd name="connsiteY6" fmla="*/ 6599814 h 6862932"/>
              <a:gd name="connsiteX7" fmla="*/ 2748660 w 11221485"/>
              <a:gd name="connsiteY7" fmla="*/ 5988536 h 6862932"/>
              <a:gd name="connsiteX8" fmla="*/ 4074184 w 11221485"/>
              <a:gd name="connsiteY8" fmla="*/ 4673237 h 6862932"/>
              <a:gd name="connsiteX9" fmla="*/ 5713436 w 11221485"/>
              <a:gd name="connsiteY9" fmla="*/ 3029469 h 6862932"/>
              <a:gd name="connsiteX0" fmla="*/ 5715890 w 11223939"/>
              <a:gd name="connsiteY0" fmla="*/ 3029469 h 6862932"/>
              <a:gd name="connsiteX1" fmla="*/ 8047559 w 11223939"/>
              <a:gd name="connsiteY1" fmla="*/ 727898 h 6862932"/>
              <a:gd name="connsiteX2" fmla="*/ 9851650 w 11223939"/>
              <a:gd name="connsiteY2" fmla="*/ 16042 h 6862932"/>
              <a:gd name="connsiteX3" fmla="*/ 11223939 w 11223939"/>
              <a:gd name="connsiteY3" fmla="*/ 0 h 6862932"/>
              <a:gd name="connsiteX4" fmla="*/ 11214578 w 11223939"/>
              <a:gd name="connsiteY4" fmla="*/ 6862932 h 6862932"/>
              <a:gd name="connsiteX5" fmla="*/ 543586 w 11223939"/>
              <a:gd name="connsiteY5" fmla="*/ 6862932 h 6862932"/>
              <a:gd name="connsiteX6" fmla="*/ 1777354 w 11223939"/>
              <a:gd name="connsiteY6" fmla="*/ 6599814 h 6862932"/>
              <a:gd name="connsiteX7" fmla="*/ 2751114 w 11223939"/>
              <a:gd name="connsiteY7" fmla="*/ 5988536 h 6862932"/>
              <a:gd name="connsiteX8" fmla="*/ 4076638 w 11223939"/>
              <a:gd name="connsiteY8" fmla="*/ 4673237 h 6862932"/>
              <a:gd name="connsiteX9" fmla="*/ 5715890 w 11223939"/>
              <a:gd name="connsiteY9" fmla="*/ 3029469 h 6862932"/>
              <a:gd name="connsiteX0" fmla="*/ 5720812 w 11228861"/>
              <a:gd name="connsiteY0" fmla="*/ 3029469 h 6862932"/>
              <a:gd name="connsiteX1" fmla="*/ 8052481 w 11228861"/>
              <a:gd name="connsiteY1" fmla="*/ 727898 h 6862932"/>
              <a:gd name="connsiteX2" fmla="*/ 9856572 w 11228861"/>
              <a:gd name="connsiteY2" fmla="*/ 16042 h 6862932"/>
              <a:gd name="connsiteX3" fmla="*/ 11228861 w 11228861"/>
              <a:gd name="connsiteY3" fmla="*/ 0 h 6862932"/>
              <a:gd name="connsiteX4" fmla="*/ 11219500 w 11228861"/>
              <a:gd name="connsiteY4" fmla="*/ 6862932 h 6862932"/>
              <a:gd name="connsiteX5" fmla="*/ 548508 w 11228861"/>
              <a:gd name="connsiteY5" fmla="*/ 6862932 h 6862932"/>
              <a:gd name="connsiteX6" fmla="*/ 1782276 w 11228861"/>
              <a:gd name="connsiteY6" fmla="*/ 6599814 h 6862932"/>
              <a:gd name="connsiteX7" fmla="*/ 2756036 w 11228861"/>
              <a:gd name="connsiteY7" fmla="*/ 5988536 h 6862932"/>
              <a:gd name="connsiteX8" fmla="*/ 4081560 w 11228861"/>
              <a:gd name="connsiteY8" fmla="*/ 4673237 h 6862932"/>
              <a:gd name="connsiteX9" fmla="*/ 5720812 w 1122886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728902 w 11236951"/>
              <a:gd name="connsiteY0" fmla="*/ 3029469 h 6862932"/>
              <a:gd name="connsiteX1" fmla="*/ 8060571 w 11236951"/>
              <a:gd name="connsiteY1" fmla="*/ 727898 h 6862932"/>
              <a:gd name="connsiteX2" fmla="*/ 9864662 w 11236951"/>
              <a:gd name="connsiteY2" fmla="*/ 16042 h 6862932"/>
              <a:gd name="connsiteX3" fmla="*/ 11236951 w 11236951"/>
              <a:gd name="connsiteY3" fmla="*/ 0 h 6862932"/>
              <a:gd name="connsiteX4" fmla="*/ 11227590 w 11236951"/>
              <a:gd name="connsiteY4" fmla="*/ 6862932 h 6862932"/>
              <a:gd name="connsiteX5" fmla="*/ 556598 w 11236951"/>
              <a:gd name="connsiteY5" fmla="*/ 6862932 h 6862932"/>
              <a:gd name="connsiteX6" fmla="*/ 1790366 w 11236951"/>
              <a:gd name="connsiteY6" fmla="*/ 6599814 h 6862932"/>
              <a:gd name="connsiteX7" fmla="*/ 2764126 w 11236951"/>
              <a:gd name="connsiteY7" fmla="*/ 5988536 h 6862932"/>
              <a:gd name="connsiteX8" fmla="*/ 4089650 w 11236951"/>
              <a:gd name="connsiteY8" fmla="*/ 4673237 h 6862932"/>
              <a:gd name="connsiteX9" fmla="*/ 5728902 w 11236951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33052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08064 w 10680353"/>
              <a:gd name="connsiteY2" fmla="*/ 16042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7011 h 6870474"/>
              <a:gd name="connsiteX1" fmla="*/ 7503973 w 10680353"/>
              <a:gd name="connsiteY1" fmla="*/ 735440 h 6870474"/>
              <a:gd name="connsiteX2" fmla="*/ 9346164 w 10680353"/>
              <a:gd name="connsiteY2" fmla="*/ 9296 h 6870474"/>
              <a:gd name="connsiteX3" fmla="*/ 10680353 w 10680353"/>
              <a:gd name="connsiteY3" fmla="*/ 7542 h 6870474"/>
              <a:gd name="connsiteX4" fmla="*/ 10670992 w 10680353"/>
              <a:gd name="connsiteY4" fmla="*/ 6870474 h 6870474"/>
              <a:gd name="connsiteX5" fmla="*/ 0 w 10680353"/>
              <a:gd name="connsiteY5" fmla="*/ 6870474 h 6870474"/>
              <a:gd name="connsiteX6" fmla="*/ 1233768 w 10680353"/>
              <a:gd name="connsiteY6" fmla="*/ 6607356 h 6870474"/>
              <a:gd name="connsiteX7" fmla="*/ 2207528 w 10680353"/>
              <a:gd name="connsiteY7" fmla="*/ 5996078 h 6870474"/>
              <a:gd name="connsiteX8" fmla="*/ 3523527 w 10680353"/>
              <a:gd name="connsiteY8" fmla="*/ 4680779 h 6870474"/>
              <a:gd name="connsiteX9" fmla="*/ 5172304 w 10680353"/>
              <a:gd name="connsiteY9" fmla="*/ 3037011 h 6870474"/>
              <a:gd name="connsiteX0" fmla="*/ 5172304 w 10680353"/>
              <a:gd name="connsiteY0" fmla="*/ 3030392 h 6863855"/>
              <a:gd name="connsiteX1" fmla="*/ 7503973 w 10680353"/>
              <a:gd name="connsiteY1" fmla="*/ 728821 h 6863855"/>
              <a:gd name="connsiteX2" fmla="*/ 9312827 w 10680353"/>
              <a:gd name="connsiteY2" fmla="*/ 12202 h 6863855"/>
              <a:gd name="connsiteX3" fmla="*/ 10680353 w 10680353"/>
              <a:gd name="connsiteY3" fmla="*/ 923 h 6863855"/>
              <a:gd name="connsiteX4" fmla="*/ 10670992 w 10680353"/>
              <a:gd name="connsiteY4" fmla="*/ 6863855 h 6863855"/>
              <a:gd name="connsiteX5" fmla="*/ 0 w 10680353"/>
              <a:gd name="connsiteY5" fmla="*/ 6863855 h 6863855"/>
              <a:gd name="connsiteX6" fmla="*/ 1233768 w 10680353"/>
              <a:gd name="connsiteY6" fmla="*/ 6600737 h 6863855"/>
              <a:gd name="connsiteX7" fmla="*/ 2207528 w 10680353"/>
              <a:gd name="connsiteY7" fmla="*/ 5989459 h 6863855"/>
              <a:gd name="connsiteX8" fmla="*/ 3523527 w 10680353"/>
              <a:gd name="connsiteY8" fmla="*/ 4674160 h 6863855"/>
              <a:gd name="connsiteX9" fmla="*/ 5172304 w 10680353"/>
              <a:gd name="connsiteY9" fmla="*/ 3030392 h 6863855"/>
              <a:gd name="connsiteX0" fmla="*/ 5172304 w 10680353"/>
              <a:gd name="connsiteY0" fmla="*/ 3029469 h 6862932"/>
              <a:gd name="connsiteX1" fmla="*/ 7503973 w 10680353"/>
              <a:gd name="connsiteY1" fmla="*/ 727898 h 6862932"/>
              <a:gd name="connsiteX2" fmla="*/ 9312827 w 10680353"/>
              <a:gd name="connsiteY2" fmla="*/ 11279 h 6862932"/>
              <a:gd name="connsiteX3" fmla="*/ 10680353 w 10680353"/>
              <a:gd name="connsiteY3" fmla="*/ 0 h 6862932"/>
              <a:gd name="connsiteX4" fmla="*/ 10670992 w 10680353"/>
              <a:gd name="connsiteY4" fmla="*/ 6862932 h 6862932"/>
              <a:gd name="connsiteX5" fmla="*/ 0 w 10680353"/>
              <a:gd name="connsiteY5" fmla="*/ 6862932 h 6862932"/>
              <a:gd name="connsiteX6" fmla="*/ 1233768 w 10680353"/>
              <a:gd name="connsiteY6" fmla="*/ 6599814 h 6862932"/>
              <a:gd name="connsiteX7" fmla="*/ 2207528 w 10680353"/>
              <a:gd name="connsiteY7" fmla="*/ 5988536 h 6862932"/>
              <a:gd name="connsiteX8" fmla="*/ 3523527 w 10680353"/>
              <a:gd name="connsiteY8" fmla="*/ 4673237 h 6862932"/>
              <a:gd name="connsiteX9" fmla="*/ 5172304 w 10680353"/>
              <a:gd name="connsiteY9" fmla="*/ 3029469 h 68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353" h="6862932">
                <a:moveTo>
                  <a:pt x="5172304" y="3029469"/>
                </a:moveTo>
                <a:cubicBezTo>
                  <a:pt x="5841268" y="2369531"/>
                  <a:pt x="6835158" y="1323163"/>
                  <a:pt x="7503973" y="727898"/>
                </a:cubicBezTo>
                <a:cubicBezTo>
                  <a:pt x="8173740" y="215500"/>
                  <a:pt x="8677225" y="109259"/>
                  <a:pt x="9312827" y="11279"/>
                </a:cubicBezTo>
                <a:cubicBezTo>
                  <a:pt x="9730570" y="-1688"/>
                  <a:pt x="10224511" y="5347"/>
                  <a:pt x="10680353" y="0"/>
                </a:cubicBezTo>
                <a:cubicBezTo>
                  <a:pt x="10677233" y="2287644"/>
                  <a:pt x="10674112" y="4575288"/>
                  <a:pt x="10670992" y="6862932"/>
                </a:cubicBezTo>
                <a:lnTo>
                  <a:pt x="0" y="6862932"/>
                </a:lnTo>
                <a:cubicBezTo>
                  <a:pt x="449356" y="6838726"/>
                  <a:pt x="803462" y="6757370"/>
                  <a:pt x="1233768" y="6599814"/>
                </a:cubicBezTo>
                <a:cubicBezTo>
                  <a:pt x="1457794" y="6496312"/>
                  <a:pt x="1757639" y="6369957"/>
                  <a:pt x="2207528" y="5988536"/>
                </a:cubicBezTo>
                <a:cubicBezTo>
                  <a:pt x="2555817" y="5651565"/>
                  <a:pt x="3040442" y="5166101"/>
                  <a:pt x="3523527" y="4673237"/>
                </a:cubicBezTo>
                <a:lnTo>
                  <a:pt x="5172304" y="3029469"/>
                </a:lnTo>
                <a:close/>
              </a:path>
            </a:pathLst>
          </a:custGeom>
        </p:spPr>
        <p:txBody>
          <a:bodyPr lIns="252000" tIns="0" rIns="1620000" bIns="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Change picture here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27021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acts | General">
  <p:cSld name="2_Contacts | General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9419" y="3291388"/>
            <a:ext cx="1734570" cy="127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/>
          <p:nvPr/>
        </p:nvSpPr>
        <p:spPr>
          <a:xfrm>
            <a:off x="0" y="0"/>
            <a:ext cx="12226925" cy="6880225"/>
          </a:xfrm>
          <a:custGeom>
            <a:avLst/>
            <a:gdLst/>
            <a:ahLst/>
            <a:cxnLst/>
            <a:rect l="l" t="t" r="r" b="b"/>
            <a:pathLst>
              <a:path w="5120" h="2879" extrusionOk="0">
                <a:moveTo>
                  <a:pt x="0" y="2879"/>
                </a:moveTo>
                <a:cubicBezTo>
                  <a:pt x="0" y="0"/>
                  <a:pt x="0" y="0"/>
                  <a:pt x="0" y="0"/>
                </a:cubicBezTo>
                <a:cubicBezTo>
                  <a:pt x="5120" y="0"/>
                  <a:pt x="5120" y="0"/>
                  <a:pt x="5120" y="0"/>
                </a:cubicBezTo>
                <a:cubicBezTo>
                  <a:pt x="4739" y="0"/>
                  <a:pt x="4373" y="152"/>
                  <a:pt x="4103" y="421"/>
                </a:cubicBezTo>
                <a:cubicBezTo>
                  <a:pt x="3908" y="616"/>
                  <a:pt x="3908" y="616"/>
                  <a:pt x="3908" y="616"/>
                </a:cubicBezTo>
                <a:cubicBezTo>
                  <a:pt x="2067" y="2458"/>
                  <a:pt x="2067" y="2458"/>
                  <a:pt x="2067" y="2458"/>
                </a:cubicBezTo>
                <a:cubicBezTo>
                  <a:pt x="1797" y="2727"/>
                  <a:pt x="1431" y="2879"/>
                  <a:pt x="1050" y="2879"/>
                </a:cubicBezTo>
                <a:lnTo>
                  <a:pt x="0" y="2879"/>
                </a:lnTo>
                <a:close/>
              </a:path>
            </a:pathLst>
          </a:custGeom>
          <a:solidFill>
            <a:srgbClr val="FDB8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>
            <a:spLocks noGrp="1"/>
          </p:cNvSpPr>
          <p:nvPr>
            <p:ph type="pic" idx="2"/>
          </p:nvPr>
        </p:nvSpPr>
        <p:spPr>
          <a:xfrm>
            <a:off x="949357" y="2573337"/>
            <a:ext cx="1735137" cy="17335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3063875" y="2720974"/>
            <a:ext cx="3228975" cy="97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3"/>
          </p:nvPr>
        </p:nvSpPr>
        <p:spPr>
          <a:xfrm>
            <a:off x="3063875" y="3997325"/>
            <a:ext cx="3228975" cy="30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949356" y="1628283"/>
            <a:ext cx="5343493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29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 layout | 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BCAC9B-B1B6-45BC-B498-82551E748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44" r="5116" b="10314"/>
          <a:stretch/>
        </p:blipFill>
        <p:spPr>
          <a:xfrm>
            <a:off x="0" y="-6541"/>
            <a:ext cx="12192000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9981" y="5697824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lt-L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FB45C-3577-4DEC-8839-9031D5615DD4}"/>
              </a:ext>
            </a:extLst>
          </p:cNvPr>
          <p:cNvSpPr>
            <a:spLocks/>
          </p:cNvSpPr>
          <p:nvPr userDrawn="1"/>
        </p:nvSpPr>
        <p:spPr bwMode="auto">
          <a:xfrm>
            <a:off x="3651642" y="1388745"/>
            <a:ext cx="8537183" cy="5466080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D12A411-4FF7-4A84-BD62-EB50EAB4C37F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651643" y="-6728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971CA1-CF02-46A2-A2EF-2BFD131A83F3}"/>
              </a:ext>
            </a:extLst>
          </p:cNvPr>
          <p:cNvSpPr/>
          <p:nvPr userDrawn="1"/>
        </p:nvSpPr>
        <p:spPr>
          <a:xfrm rot="10800000">
            <a:off x="-1" y="-6728"/>
            <a:ext cx="3651642" cy="1163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2663995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_LT">
  <p:cSld name="Cover slide_L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ctrTitle"/>
          </p:nvPr>
        </p:nvSpPr>
        <p:spPr>
          <a:xfrm>
            <a:off x="606877" y="550506"/>
            <a:ext cx="6813097" cy="14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>
            <a:off x="606878" y="3655109"/>
            <a:ext cx="4524960" cy="32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22"/>
          <p:cNvSpPr>
            <a:spLocks noGrp="1"/>
          </p:cNvSpPr>
          <p:nvPr>
            <p:ph type="pic" idx="2"/>
          </p:nvPr>
        </p:nvSpPr>
        <p:spPr>
          <a:xfrm>
            <a:off x="1520965" y="-4949"/>
            <a:ext cx="10680353" cy="686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0" rIns="162000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13" y="5100637"/>
            <a:ext cx="1373736" cy="1026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806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er divider | Orange">
  <p:cSld name="Chaper divider | Orange">
    <p:bg>
      <p:bgPr>
        <a:solidFill>
          <a:schemeClr val="l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/>
        </p:nvSpPr>
        <p:spPr>
          <a:xfrm>
            <a:off x="-9525" y="0"/>
            <a:ext cx="4076700" cy="2605088"/>
          </a:xfrm>
          <a:custGeom>
            <a:avLst/>
            <a:gdLst/>
            <a:ahLst/>
            <a:cxnLst/>
            <a:rect l="l" t="t" r="r" b="b"/>
            <a:pathLst>
              <a:path w="1694" h="1081" extrusionOk="0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164" name="Google Shape;164;p23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276527" y="736547"/>
            <a:ext cx="1466547" cy="9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>
            <a:spLocks noGrp="1"/>
          </p:cNvSpPr>
          <p:nvPr>
            <p:ph type="pic" idx="2"/>
          </p:nvPr>
        </p:nvSpPr>
        <p:spPr>
          <a:xfrm>
            <a:off x="-10220" y="-69"/>
            <a:ext cx="10989677" cy="686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5904000" bIns="360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7420429" y="2256170"/>
            <a:ext cx="4285796" cy="122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3"/>
          </p:nvPr>
        </p:nvSpPr>
        <p:spPr>
          <a:xfrm>
            <a:off x="7419975" y="3623176"/>
            <a:ext cx="4286250" cy="129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5490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er divider | Blue">
  <p:cSld name="Chaper divider | Blue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/>
          <p:nvPr/>
        </p:nvSpPr>
        <p:spPr>
          <a:xfrm>
            <a:off x="-9525" y="0"/>
            <a:ext cx="4076700" cy="2605088"/>
          </a:xfrm>
          <a:custGeom>
            <a:avLst/>
            <a:gdLst/>
            <a:ahLst/>
            <a:cxnLst/>
            <a:rect l="l" t="t" r="r" b="b"/>
            <a:pathLst>
              <a:path w="1694" h="1081" extrusionOk="0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165" y="1081"/>
                  <a:pt x="165" y="1081"/>
                  <a:pt x="165" y="1081"/>
                </a:cubicBezTo>
                <a:cubicBezTo>
                  <a:pt x="309" y="1081"/>
                  <a:pt x="446" y="1024"/>
                  <a:pt x="547" y="923"/>
                </a:cubicBezTo>
                <a:cubicBezTo>
                  <a:pt x="1312" y="158"/>
                  <a:pt x="1312" y="158"/>
                  <a:pt x="1312" y="158"/>
                </a:cubicBezTo>
                <a:cubicBezTo>
                  <a:pt x="1413" y="57"/>
                  <a:pt x="1551" y="0"/>
                  <a:pt x="1694" y="0"/>
                </a:cubicBezTo>
                <a:lnTo>
                  <a:pt x="16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7420429" y="2256170"/>
            <a:ext cx="4285796" cy="122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24"/>
          <p:cNvGrpSpPr/>
          <p:nvPr/>
        </p:nvGrpSpPr>
        <p:grpSpPr>
          <a:xfrm>
            <a:off x="10687353" y="5913585"/>
            <a:ext cx="1018872" cy="441645"/>
            <a:chOff x="1401763" y="5345113"/>
            <a:chExt cx="1622426" cy="703263"/>
          </a:xfrm>
        </p:grpSpPr>
        <p:sp>
          <p:nvSpPr>
            <p:cNvPr id="174" name="Google Shape;174;p24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276527" y="736547"/>
            <a:ext cx="1466547" cy="9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>
            <a:spLocks noGrp="1"/>
          </p:cNvSpPr>
          <p:nvPr>
            <p:ph type="pic" idx="2"/>
          </p:nvPr>
        </p:nvSpPr>
        <p:spPr>
          <a:xfrm>
            <a:off x="-10220" y="-69"/>
            <a:ext cx="10989677" cy="686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5904000" bIns="360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3"/>
          </p:nvPr>
        </p:nvSpPr>
        <p:spPr>
          <a:xfrm>
            <a:off x="7419975" y="3623176"/>
            <a:ext cx="4286250" cy="129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▪"/>
              <a:defRPr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AutoNum type="alphaLcPeriod"/>
              <a:defRPr>
                <a:solidFill>
                  <a:schemeClr val="lt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035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eneral slide layout | 3 placeholders">
  <p:cSld name="1_General slide layout | 3 placeholder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/>
        </p:nvSpPr>
        <p:spPr>
          <a:xfrm>
            <a:off x="7848588" y="1310640"/>
            <a:ext cx="4343414" cy="43840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5"/>
          <p:cNvSpPr/>
          <p:nvPr/>
        </p:nvSpPr>
        <p:spPr>
          <a:xfrm>
            <a:off x="0" y="1310640"/>
            <a:ext cx="4343414" cy="43840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10376807" y="5694648"/>
            <a:ext cx="1812018" cy="1160176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25"/>
          <p:cNvGrpSpPr/>
          <p:nvPr/>
        </p:nvGrpSpPr>
        <p:grpSpPr>
          <a:xfrm>
            <a:off x="476553" y="5938985"/>
            <a:ext cx="1018872" cy="441645"/>
            <a:chOff x="1401763" y="5345113"/>
            <a:chExt cx="1622426" cy="703263"/>
          </a:xfrm>
        </p:grpSpPr>
        <p:sp>
          <p:nvSpPr>
            <p:cNvPr id="184" name="Google Shape;184;p25"/>
            <p:cNvSpPr/>
            <p:nvPr/>
          </p:nvSpPr>
          <p:spPr>
            <a:xfrm>
              <a:off x="1866901" y="5578476"/>
              <a:ext cx="1157288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2"/>
                    <a:pt x="31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8" y="62"/>
                    <a:pt x="126" y="58"/>
                    <a:pt x="132" y="53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4"/>
                    <a:pt x="307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48"/>
                    <a:pt x="293" y="62"/>
                    <a:pt x="276" y="62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189" y="62"/>
                    <a:pt x="181" y="65"/>
                    <a:pt x="175" y="71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20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1401763" y="5345113"/>
              <a:ext cx="1158875" cy="469900"/>
            </a:xfrm>
            <a:custGeom>
              <a:avLst/>
              <a:gdLst/>
              <a:ahLst/>
              <a:cxnLst/>
              <a:rect l="l" t="t" r="r" b="b"/>
              <a:pathLst>
                <a:path w="307" h="123" extrusionOk="0">
                  <a:moveTo>
                    <a:pt x="0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75"/>
                    <a:pt x="14" y="61"/>
                    <a:pt x="3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8" y="61"/>
                    <a:pt x="126" y="58"/>
                    <a:pt x="132" y="5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81" y="3"/>
                    <a:pt x="189" y="0"/>
                    <a:pt x="19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93" y="0"/>
                    <a:pt x="307" y="13"/>
                    <a:pt x="307" y="30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307" y="47"/>
                    <a:pt x="293" y="61"/>
                    <a:pt x="276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89" y="61"/>
                    <a:pt x="181" y="64"/>
                    <a:pt x="175" y="70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26" y="119"/>
                    <a:pt x="118" y="123"/>
                    <a:pt x="11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14" y="123"/>
                    <a:pt x="0" y="109"/>
                    <a:pt x="0" y="92"/>
                  </a:cubicBezTo>
                  <a:close/>
                </a:path>
              </a:pathLst>
            </a:custGeom>
            <a:solidFill>
              <a:srgbClr val="FAB5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2264080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2"/>
          </p:nvPr>
        </p:nvSpPr>
        <p:spPr>
          <a:xfrm>
            <a:off x="5921408" y="5938983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3"/>
          </p:nvPr>
        </p:nvSpPr>
        <p:spPr>
          <a:xfrm>
            <a:off x="455613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4"/>
          </p:nvPr>
        </p:nvSpPr>
        <p:spPr>
          <a:xfrm>
            <a:off x="4343414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5"/>
          </p:nvPr>
        </p:nvSpPr>
        <p:spPr>
          <a:xfrm>
            <a:off x="8231186" y="1465263"/>
            <a:ext cx="3506787" cy="4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5"/>
          <p:cNvSpPr txBox="1"/>
          <p:nvPr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919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eneral slide layout | 50/50 picture">
  <p:cSld name="1_General slide layout | 50/50 pictur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>
            <a:spLocks noGrp="1"/>
          </p:cNvSpPr>
          <p:nvPr>
            <p:ph type="pic" idx="2"/>
          </p:nvPr>
        </p:nvSpPr>
        <p:spPr>
          <a:xfrm>
            <a:off x="1" y="0"/>
            <a:ext cx="9472689" cy="685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8000" tIns="36000" rIns="3600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6350" y="-19050"/>
            <a:ext cx="12185650" cy="6875463"/>
          </a:xfrm>
          <a:custGeom>
            <a:avLst/>
            <a:gdLst/>
            <a:ahLst/>
            <a:cxnLst/>
            <a:rect l="l" t="t" r="r" b="b"/>
            <a:pathLst>
              <a:path w="12185650" h="6875463" extrusionOk="0">
                <a:moveTo>
                  <a:pt x="9686640" y="0"/>
                </a:moveTo>
                <a:lnTo>
                  <a:pt x="12185650" y="0"/>
                </a:lnTo>
                <a:cubicBezTo>
                  <a:pt x="12185650" y="6875463"/>
                  <a:pt x="12185650" y="6875463"/>
                  <a:pt x="12185650" y="6875463"/>
                </a:cubicBezTo>
                <a:cubicBezTo>
                  <a:pt x="0" y="6875463"/>
                  <a:pt x="0" y="6875463"/>
                  <a:pt x="0" y="6875463"/>
                </a:cubicBezTo>
                <a:cubicBezTo>
                  <a:pt x="906784" y="6875463"/>
                  <a:pt x="1777868" y="6512466"/>
                  <a:pt x="2420470" y="5870055"/>
                </a:cubicBezTo>
                <a:cubicBezTo>
                  <a:pt x="2884572" y="5404367"/>
                  <a:pt x="2884572" y="5404367"/>
                  <a:pt x="2884572" y="5404367"/>
                </a:cubicBezTo>
                <a:cubicBezTo>
                  <a:pt x="7266170" y="1005408"/>
                  <a:pt x="7266170" y="1005408"/>
                  <a:pt x="7266170" y="1005408"/>
                </a:cubicBezTo>
                <a:cubicBezTo>
                  <a:pt x="7908773" y="362998"/>
                  <a:pt x="8779856" y="0"/>
                  <a:pt x="9686640" y="0"/>
                </a:cubicBezTo>
                <a:close/>
              </a:path>
            </a:pathLst>
          </a:custGeom>
          <a:solidFill>
            <a:srgbClr val="003A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7189789" y="5938984"/>
            <a:ext cx="3241370" cy="20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79B"/>
              </a:buClr>
              <a:buSzPts val="900"/>
              <a:buNone/>
              <a:defRPr sz="900">
                <a:solidFill>
                  <a:srgbClr val="6687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3"/>
          </p:nvPr>
        </p:nvSpPr>
        <p:spPr>
          <a:xfrm>
            <a:off x="7189789" y="1465263"/>
            <a:ext cx="4487862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5152053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8222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rner slide title">
  <p:cSld name="Corner slide title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 descr="A close up of a map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053" t="19672" r="10871" b="1182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/>
          <p:nvPr/>
        </p:nvSpPr>
        <p:spPr>
          <a:xfrm rot="10800000">
            <a:off x="0" y="0"/>
            <a:ext cx="6683375" cy="4279147"/>
          </a:xfrm>
          <a:custGeom>
            <a:avLst/>
            <a:gdLst/>
            <a:ahLst/>
            <a:cxnLst/>
            <a:rect l="l" t="t" r="r" b="b"/>
            <a:pathLst>
              <a:path w="756" h="483" extrusionOk="0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333258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7336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plan 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F69ACB9-6F63-4456-A3FE-73163BD0A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600" y="269987"/>
            <a:ext cx="10440799" cy="6318025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 userDrawn="1"/>
        </p:nvSpPr>
        <p:spPr bwMode="auto">
          <a:xfrm>
            <a:off x="10376807" y="5702886"/>
            <a:ext cx="1812018" cy="1160176"/>
          </a:xfrm>
          <a:custGeom>
            <a:avLst/>
            <a:gdLst>
              <a:gd name="T0" fmla="*/ 682 w 756"/>
              <a:gd name="T1" fmla="*/ 483 h 483"/>
              <a:gd name="T2" fmla="*/ 756 w 756"/>
              <a:gd name="T3" fmla="*/ 483 h 483"/>
              <a:gd name="T4" fmla="*/ 756 w 756"/>
              <a:gd name="T5" fmla="*/ 0 h 483"/>
              <a:gd name="T6" fmla="*/ 682 w 756"/>
              <a:gd name="T7" fmla="*/ 0 h 483"/>
              <a:gd name="T8" fmla="*/ 512 w 756"/>
              <a:gd name="T9" fmla="*/ 71 h 483"/>
              <a:gd name="T10" fmla="*/ 170 w 756"/>
              <a:gd name="T11" fmla="*/ 412 h 483"/>
              <a:gd name="T12" fmla="*/ 0 w 756"/>
              <a:gd name="T13" fmla="*/ 483 h 483"/>
              <a:gd name="T14" fmla="*/ 682 w 756"/>
              <a:gd name="T15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6" h="483">
                <a:moveTo>
                  <a:pt x="682" y="483"/>
                </a:moveTo>
                <a:cubicBezTo>
                  <a:pt x="756" y="483"/>
                  <a:pt x="756" y="483"/>
                  <a:pt x="756" y="483"/>
                </a:cubicBezTo>
                <a:cubicBezTo>
                  <a:pt x="756" y="0"/>
                  <a:pt x="756" y="0"/>
                  <a:pt x="756" y="0"/>
                </a:cubicBezTo>
                <a:cubicBezTo>
                  <a:pt x="682" y="0"/>
                  <a:pt x="682" y="0"/>
                  <a:pt x="682" y="0"/>
                </a:cubicBezTo>
                <a:cubicBezTo>
                  <a:pt x="618" y="0"/>
                  <a:pt x="557" y="26"/>
                  <a:pt x="512" y="71"/>
                </a:cubicBezTo>
                <a:cubicBezTo>
                  <a:pt x="170" y="412"/>
                  <a:pt x="170" y="412"/>
                  <a:pt x="170" y="412"/>
                </a:cubicBezTo>
                <a:cubicBezTo>
                  <a:pt x="125" y="457"/>
                  <a:pt x="64" y="483"/>
                  <a:pt x="0" y="483"/>
                </a:cubicBezTo>
                <a:lnTo>
                  <a:pt x="682" y="483"/>
                </a:lnTo>
                <a:close/>
              </a:path>
            </a:pathLst>
          </a:custGeom>
          <a:solidFill>
            <a:srgbClr val="003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7977472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plan 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F69ACB9-6F63-4456-A3FE-73163BD0A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75" y="1376"/>
            <a:ext cx="11157292" cy="685662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455173" y="6173787"/>
            <a:ext cx="58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E4E1C08-AE52-4B3C-95F9-068FE49E8686}" type="slidenum">
              <a:rPr lang="lt-LT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lt-L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815984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ccess story | Blue">
  <p:cSld name="Success story | Blue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>
            <a:spLocks noGrp="1"/>
          </p:cNvSpPr>
          <p:nvPr>
            <p:ph type="pic" idx="2"/>
          </p:nvPr>
        </p:nvSpPr>
        <p:spPr>
          <a:xfrm>
            <a:off x="1520965" y="-4949"/>
            <a:ext cx="10680353" cy="686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0" rIns="162000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476553" y="484187"/>
            <a:ext cx="6077403" cy="17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8"/>
          <p:cNvSpPr>
            <a:spLocks noGrp="1"/>
          </p:cNvSpPr>
          <p:nvPr>
            <p:ph type="pic" idx="3"/>
          </p:nvPr>
        </p:nvSpPr>
        <p:spPr>
          <a:xfrm>
            <a:off x="455644" y="5476875"/>
            <a:ext cx="2263955" cy="8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556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ccess story | White">
  <p:cSld name="Success story | White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>
            <a:spLocks noGrp="1"/>
          </p:cNvSpPr>
          <p:nvPr>
            <p:ph type="pic" idx="2"/>
          </p:nvPr>
        </p:nvSpPr>
        <p:spPr>
          <a:xfrm>
            <a:off x="1520965" y="-4949"/>
            <a:ext cx="10680353" cy="686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0" rIns="162000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476553" y="484187"/>
            <a:ext cx="6077403" cy="17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9"/>
          <p:cNvSpPr>
            <a:spLocks noGrp="1"/>
          </p:cNvSpPr>
          <p:nvPr>
            <p:ph type="pic" idx="3"/>
          </p:nvPr>
        </p:nvSpPr>
        <p:spPr>
          <a:xfrm>
            <a:off x="455644" y="5476875"/>
            <a:ext cx="2263955" cy="8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8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 dirty="0"/>
              <a:t>Slide title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45" y="1436914"/>
            <a:ext cx="11263604" cy="3918857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019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8" r:id="rId4"/>
    <p:sldLayoutId id="2147483656" r:id="rId5"/>
    <p:sldLayoutId id="2147483676" r:id="rId6"/>
    <p:sldLayoutId id="2147483651" r:id="rId7"/>
    <p:sldLayoutId id="2147483675" r:id="rId8"/>
    <p:sldLayoutId id="2147483677" r:id="rId9"/>
    <p:sldLayoutId id="2147483686" r:id="rId10"/>
    <p:sldLayoutId id="2147483674" r:id="rId11"/>
    <p:sldLayoutId id="2147483680" r:id="rId12"/>
    <p:sldLayoutId id="2147483681" r:id="rId13"/>
    <p:sldLayoutId id="2147483659" r:id="rId14"/>
    <p:sldLayoutId id="2147483673" r:id="rId15"/>
    <p:sldLayoutId id="2147483684" r:id="rId16"/>
    <p:sldLayoutId id="2147483685" r:id="rId17"/>
    <p:sldLayoutId id="2147483683" r:id="rId18"/>
    <p:sldLayoutId id="2147483660" r:id="rId19"/>
    <p:sldLayoutId id="2147483664" r:id="rId20"/>
    <p:sldLayoutId id="2147483668" r:id="rId21"/>
    <p:sldLayoutId id="2147483661" r:id="rId22"/>
    <p:sldLayoutId id="2147483663" r:id="rId23"/>
    <p:sldLayoutId id="2147483678" r:id="rId24"/>
    <p:sldLayoutId id="2147483662" r:id="rId25"/>
    <p:sldLayoutId id="2147483682" r:id="rId26"/>
    <p:sldLayoutId id="2147483665" r:id="rId27"/>
    <p:sldLayoutId id="2147483654" r:id="rId28"/>
    <p:sldLayoutId id="2147483671" r:id="rId29"/>
    <p:sldLayoutId id="2147483672" r:id="rId30"/>
    <p:sldLayoutId id="2147483655" r:id="rId31"/>
    <p:sldLayoutId id="2147483669" r:id="rId32"/>
    <p:sldLayoutId id="2147483666" r:id="rId33"/>
    <p:sldLayoutId id="2147483670" r:id="rId34"/>
    <p:sldLayoutId id="2147483667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Nexa ExtraBold" panose="000005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2pPr>
      <a:lvl3pPr marL="360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3pPr>
      <a:lvl4pPr marL="612000" indent="-2520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eriod"/>
        <a:defRPr sz="14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/>
          <a:p>
            <a:r>
              <a:rPr lang="en-US"/>
              <a:t>Slide title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45" y="1436914"/>
            <a:ext cx="11263604" cy="3918857"/>
          </a:xfrm>
          <a:prstGeom prst="rect">
            <a:avLst/>
          </a:prstGeom>
        </p:spPr>
        <p:txBody>
          <a:bodyPr vert="horz" lIns="0" tIns="36000" rIns="0" bIns="36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63337" y="6173787"/>
            <a:ext cx="569913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Nexa ExtraBold" panose="00000500000000000000" pitchFamily="50" charset="0"/>
              </a:defRPr>
            </a:lvl1pPr>
          </a:lstStyle>
          <a:p>
            <a:fld id="{9B3E3668-F794-40E6-B76B-0B758DF3AD11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365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Nexa ExtraBold" panose="000005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2pPr>
      <a:lvl3pPr marL="360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3pPr>
      <a:lvl4pPr marL="612000" indent="-2520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eriod"/>
        <a:defRPr sz="14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 Book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5645" y="1436914"/>
            <a:ext cx="11263604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463337" y="6173787"/>
            <a:ext cx="5699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205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svg"/><Relationship Id="rId7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6.png"/><Relationship Id="rId5" Type="http://schemas.openxmlformats.org/officeDocument/2006/relationships/image" Target="../media/image39.emf"/><Relationship Id="rId4" Type="http://schemas.openxmlformats.org/officeDocument/2006/relationships/image" Target="../media/image51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18" Type="http://schemas.openxmlformats.org/officeDocument/2006/relationships/image" Target="../media/image52.png"/><Relationship Id="rId26" Type="http://schemas.openxmlformats.org/officeDocument/2006/relationships/image" Target="../media/image59.emf"/><Relationship Id="rId3" Type="http://schemas.openxmlformats.org/officeDocument/2006/relationships/image" Target="../media/image37.emf"/><Relationship Id="rId21" Type="http://schemas.openxmlformats.org/officeDocument/2006/relationships/image" Target="../media/image54.emf"/><Relationship Id="rId34" Type="http://schemas.openxmlformats.org/officeDocument/2006/relationships/image" Target="../media/image66.emf"/><Relationship Id="rId7" Type="http://schemas.openxmlformats.org/officeDocument/2006/relationships/image" Target="../media/image41.em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emf"/><Relationship Id="rId33" Type="http://schemas.openxmlformats.org/officeDocument/2006/relationships/image" Target="../media/image65.emf"/><Relationship Id="rId2" Type="http://schemas.openxmlformats.org/officeDocument/2006/relationships/image" Target="../media/image36.emf"/><Relationship Id="rId16" Type="http://schemas.openxmlformats.org/officeDocument/2006/relationships/image" Target="../media/image50.emf"/><Relationship Id="rId20" Type="http://schemas.microsoft.com/office/2007/relationships/hdphoto" Target="../media/hdphoto1.wdp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24" Type="http://schemas.openxmlformats.org/officeDocument/2006/relationships/image" Target="../media/image57.emf"/><Relationship Id="rId32" Type="http://schemas.openxmlformats.org/officeDocument/2006/relationships/image" Target="../media/image64.emf"/><Relationship Id="rId37" Type="http://schemas.openxmlformats.org/officeDocument/2006/relationships/image" Target="../media/image69.png"/><Relationship Id="rId5" Type="http://schemas.openxmlformats.org/officeDocument/2006/relationships/image" Target="../media/image39.emf"/><Relationship Id="rId15" Type="http://schemas.openxmlformats.org/officeDocument/2006/relationships/image" Target="../media/image49.emf"/><Relationship Id="rId23" Type="http://schemas.openxmlformats.org/officeDocument/2006/relationships/image" Target="../media/image56.emf"/><Relationship Id="rId28" Type="http://schemas.openxmlformats.org/officeDocument/2006/relationships/image" Target="../media/image61.png"/><Relationship Id="rId36" Type="http://schemas.openxmlformats.org/officeDocument/2006/relationships/image" Target="../media/image68.emf"/><Relationship Id="rId10" Type="http://schemas.openxmlformats.org/officeDocument/2006/relationships/image" Target="../media/image44.emf"/><Relationship Id="rId19" Type="http://schemas.openxmlformats.org/officeDocument/2006/relationships/image" Target="../media/image53.png"/><Relationship Id="rId31" Type="http://schemas.microsoft.com/office/2007/relationships/hdphoto" Target="../media/hdphoto2.wdp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Relationship Id="rId22" Type="http://schemas.openxmlformats.org/officeDocument/2006/relationships/image" Target="../media/image55.emf"/><Relationship Id="rId27" Type="http://schemas.openxmlformats.org/officeDocument/2006/relationships/image" Target="../media/image60.emf"/><Relationship Id="rId30" Type="http://schemas.openxmlformats.org/officeDocument/2006/relationships/image" Target="../media/image63.png"/><Relationship Id="rId35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vis.emokykla.lt/viesoji-statistika/" TargetMode="External"/><Relationship Id="rId2" Type="http://schemas.openxmlformats.org/officeDocument/2006/relationships/hyperlink" Target="https://osp.stat.gov.lt/statistiniu-rodikliu-analize#/" TargetMode="Externa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.xml"/><Relationship Id="rId5" Type="http://schemas.openxmlformats.org/officeDocument/2006/relationships/hyperlink" Target="https://www.klaipedaid.lt/" TargetMode="External"/><Relationship Id="rId4" Type="http://schemas.openxmlformats.org/officeDocument/2006/relationships/hyperlink" Target="https://uzt.lt/covid-19/situacija-darbo-rinkoj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city landscape&#10;&#10;Description automatically generated">
            <a:extLst>
              <a:ext uri="{FF2B5EF4-FFF2-40B4-BE49-F238E27FC236}">
                <a16:creationId xmlns:a16="http://schemas.microsoft.com/office/drawing/2014/main" id="{4093F298-4EC7-4D0D-927C-F89C282FEE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2" t="34652" r="199" b="1279"/>
          <a:stretch/>
        </p:blipFill>
        <p:spPr>
          <a:xfrm>
            <a:off x="-10220" y="-69"/>
            <a:ext cx="10989677" cy="686722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27832" y="2679536"/>
            <a:ext cx="4285796" cy="585151"/>
          </a:xfrm>
        </p:spPr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</a:rPr>
              <a:t>Klaipėdos</a:t>
            </a:r>
            <a:r>
              <a:rPr lang="en-US" sz="3600" dirty="0">
                <a:solidFill>
                  <a:schemeClr val="bg1"/>
                </a:solidFill>
              </a:rPr>
              <a:t> LEZ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7D9AD-CA1B-45D9-8E85-4253A7125824}"/>
              </a:ext>
            </a:extLst>
          </p:cNvPr>
          <p:cNvSpPr/>
          <p:nvPr/>
        </p:nvSpPr>
        <p:spPr>
          <a:xfrm>
            <a:off x="7276269" y="3429000"/>
            <a:ext cx="34692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800" dirty="0"/>
              <a:t>Geriausia vieta </a:t>
            </a:r>
          </a:p>
          <a:p>
            <a:r>
              <a:rPr lang="lt-LT" sz="2800" dirty="0"/>
              <a:t>greitai veiklos pradžiai</a:t>
            </a:r>
          </a:p>
        </p:txBody>
      </p:sp>
    </p:spTree>
    <p:extLst>
      <p:ext uri="{BB962C8B-B14F-4D97-AF65-F5344CB8AC3E}">
        <p14:creationId xmlns:p14="http://schemas.microsoft.com/office/powerpoint/2010/main" val="20774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19015" y="2338177"/>
            <a:ext cx="4069608" cy="465888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UNIKALUS IR APDOVANOJIMŲ</a:t>
            </a:r>
            <a:br>
              <a:rPr lang="lt-LT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PELNĘS PROJEKTAS</a:t>
            </a:r>
            <a:endParaRPr lang="lt-LT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A577EA-8C30-49F0-9068-A0F57404D6CC}"/>
              </a:ext>
            </a:extLst>
          </p:cNvPr>
          <p:cNvSpPr txBox="1">
            <a:spLocks/>
          </p:cNvSpPr>
          <p:nvPr/>
        </p:nvSpPr>
        <p:spPr>
          <a:xfrm>
            <a:off x="5941560" y="1884741"/>
            <a:ext cx="5033250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2pPr>
            <a:lvl3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3pPr>
            <a:lvl4pPr marL="61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Flex Start </a:t>
            </a:r>
            <a:r>
              <a:rPr lang="en-US" sz="1600" dirty="0" err="1">
                <a:latin typeface="+mn-lt"/>
              </a:rPr>
              <a:t>yra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mūsų</a:t>
            </a:r>
            <a:r>
              <a:rPr lang="en-US" sz="1600" dirty="0">
                <a:latin typeface="+mn-lt"/>
              </a:rPr>
              <a:t> 8500 </a:t>
            </a:r>
            <a:r>
              <a:rPr lang="en-US" sz="1600" dirty="0" err="1">
                <a:latin typeface="+mn-lt"/>
              </a:rPr>
              <a:t>kv</a:t>
            </a:r>
            <a:r>
              <a:rPr lang="en-US" sz="1600" dirty="0">
                <a:latin typeface="+mn-lt"/>
              </a:rPr>
              <a:t>. m. </a:t>
            </a:r>
            <a:r>
              <a:rPr lang="en-US" sz="1600" dirty="0" err="1">
                <a:latin typeface="+mn-lt"/>
              </a:rPr>
              <a:t>ploto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universalus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gamybinis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pastatas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lengvai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adaptuojamas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kliento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poreikiams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leidžiantis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pradėti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gamybą</a:t>
            </a:r>
            <a:r>
              <a:rPr lang="en-US" sz="1600" dirty="0">
                <a:latin typeface="+mn-lt"/>
              </a:rPr>
              <a:t> per </a:t>
            </a:r>
            <a:r>
              <a:rPr lang="en-US" sz="1600" dirty="0" err="1">
                <a:latin typeface="+mn-lt"/>
              </a:rPr>
              <a:t>mažiau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nei</a:t>
            </a:r>
            <a:r>
              <a:rPr lang="en-US" sz="1600" dirty="0">
                <a:latin typeface="+mn-lt"/>
              </a:rPr>
              <a:t> 3 </a:t>
            </a:r>
            <a:r>
              <a:rPr lang="en-US" sz="1600" dirty="0" err="1">
                <a:latin typeface="+mn-lt"/>
              </a:rPr>
              <a:t>mėnesius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FAE3E-9BE3-4630-815A-268013580398}"/>
              </a:ext>
            </a:extLst>
          </p:cNvPr>
          <p:cNvSpPr/>
          <p:nvPr/>
        </p:nvSpPr>
        <p:spPr>
          <a:xfrm>
            <a:off x="317292" y="6006443"/>
            <a:ext cx="2572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1600" dirty="0">
                <a:latin typeface="+mj-lt"/>
              </a:rPr>
              <a:t>Dabartiniai nuomininkai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A0EA073-D2D0-4868-A08F-15946FF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015" y="1649096"/>
            <a:ext cx="3586911" cy="47196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326154E-2933-4C07-B56E-FFA93C229BCC}"/>
              </a:ext>
            </a:extLst>
          </p:cNvPr>
          <p:cNvSpPr txBox="1">
            <a:spLocks/>
          </p:cNvSpPr>
          <p:nvPr/>
        </p:nvSpPr>
        <p:spPr>
          <a:xfrm>
            <a:off x="4848925" y="3022835"/>
            <a:ext cx="503325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2pPr>
            <a:lvl3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3pPr>
            <a:lvl4pPr marL="61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2017 m. </a:t>
            </a:r>
            <a:r>
              <a:rPr lang="en-US" sz="1600" dirty="0" err="1"/>
              <a:t>šis</a:t>
            </a:r>
            <a:r>
              <a:rPr lang="en-US" sz="1600" dirty="0"/>
              <a:t> </a:t>
            </a:r>
            <a:r>
              <a:rPr lang="en-US" sz="1600" dirty="0" err="1"/>
              <a:t>projektas</a:t>
            </a:r>
            <a:r>
              <a:rPr lang="en-US" sz="1600" dirty="0"/>
              <a:t> </a:t>
            </a:r>
            <a:r>
              <a:rPr lang="en-US" sz="1600" dirty="0" err="1"/>
              <a:t>pelnė</a:t>
            </a:r>
            <a:r>
              <a:rPr lang="en-US" sz="1600" dirty="0"/>
              <a:t> </a:t>
            </a:r>
            <a:r>
              <a:rPr lang="en-US" sz="1600" dirty="0" err="1"/>
              <a:t>pirmą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vienintelį</a:t>
            </a:r>
            <a:r>
              <a:rPr lang="en-US" sz="1600" dirty="0"/>
              <a:t> </a:t>
            </a:r>
            <a:r>
              <a:rPr lang="en-US" sz="1600" dirty="0" err="1"/>
              <a:t>fDi</a:t>
            </a:r>
            <a:r>
              <a:rPr lang="en-US" sz="1600" dirty="0"/>
              <a:t> Intelligence </a:t>
            </a:r>
            <a:r>
              <a:rPr lang="en-US" sz="1600" dirty="0" err="1"/>
              <a:t>leidinio</a:t>
            </a:r>
            <a:r>
              <a:rPr lang="en-US" sz="1600" dirty="0"/>
              <a:t> </a:t>
            </a:r>
            <a:r>
              <a:rPr lang="en-US" sz="1600" dirty="0" err="1"/>
              <a:t>apdovanojimą</a:t>
            </a:r>
            <a:r>
              <a:rPr lang="en-US" sz="1600" dirty="0"/>
              <a:t> </a:t>
            </a:r>
            <a:r>
              <a:rPr lang="en-US" sz="1600" dirty="0" err="1"/>
              <a:t>už</a:t>
            </a:r>
            <a:r>
              <a:rPr lang="en-US" sz="1600" dirty="0"/>
              <a:t> </a:t>
            </a:r>
            <a:r>
              <a:rPr lang="en-US" sz="1600" dirty="0" err="1"/>
              <a:t>investuotojų</a:t>
            </a:r>
            <a:r>
              <a:rPr lang="en-US" sz="1600" dirty="0"/>
              <a:t> </a:t>
            </a:r>
            <a:r>
              <a:rPr lang="en-US" sz="1600" dirty="0" err="1"/>
              <a:t>įsikūrimo</a:t>
            </a:r>
            <a:r>
              <a:rPr lang="en-US" sz="1600" dirty="0"/>
              <a:t> </a:t>
            </a:r>
            <a:r>
              <a:rPr lang="en-US" sz="1600" dirty="0" err="1"/>
              <a:t>greitį</a:t>
            </a:r>
            <a:r>
              <a:rPr lang="en-US" sz="1600" dirty="0"/>
              <a:t>.</a:t>
            </a:r>
            <a:endParaRPr lang="lt-LT" sz="1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EFA06A-1673-4140-A376-18240E16326C}"/>
              </a:ext>
            </a:extLst>
          </p:cNvPr>
          <p:cNvSpPr txBox="1">
            <a:spLocks/>
          </p:cNvSpPr>
          <p:nvPr/>
        </p:nvSpPr>
        <p:spPr>
          <a:xfrm>
            <a:off x="3848627" y="3935659"/>
            <a:ext cx="503325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2pPr>
            <a:lvl3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3pPr>
            <a:lvl4pPr marL="61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Book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+mn-lt"/>
              </a:rPr>
              <a:t>Pastatę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ir</a:t>
            </a:r>
            <a:r>
              <a:rPr lang="en-US" sz="1600" dirty="0">
                <a:latin typeface="+mn-lt"/>
              </a:rPr>
              <a:t> 2018 m. </a:t>
            </a:r>
            <a:r>
              <a:rPr lang="en-US" sz="1600" dirty="0" err="1">
                <a:latin typeface="+mn-lt"/>
              </a:rPr>
              <a:t>pilnai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išnuomavę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pirmą</a:t>
            </a:r>
            <a:r>
              <a:rPr lang="en-US" sz="1600" dirty="0">
                <a:latin typeface="+mn-lt"/>
              </a:rPr>
              <a:t> Flex Start </a:t>
            </a:r>
            <a:r>
              <a:rPr lang="en-US" sz="1600" dirty="0" err="1">
                <a:latin typeface="+mn-lt"/>
              </a:rPr>
              <a:t>pastatą</a:t>
            </a:r>
            <a:r>
              <a:rPr lang="en-US" sz="1600" dirty="0">
                <a:latin typeface="+mn-lt"/>
              </a:rPr>
              <a:t>, 2019 m. </a:t>
            </a:r>
            <a:r>
              <a:rPr lang="en-US" sz="1600" dirty="0" err="1">
                <a:latin typeface="+mn-lt"/>
              </a:rPr>
              <a:t>ėmėmės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antrojo</a:t>
            </a:r>
            <a:r>
              <a:rPr lang="en-US" sz="1600" dirty="0">
                <a:latin typeface="+mn-lt"/>
              </a:rPr>
              <a:t> Flex Start </a:t>
            </a:r>
            <a:r>
              <a:rPr lang="en-US" sz="1600" dirty="0" err="1">
                <a:latin typeface="+mn-lt"/>
              </a:rPr>
              <a:t>projekto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statybų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įgyvendinimo</a:t>
            </a:r>
            <a:r>
              <a:rPr lang="en-US" sz="1600" dirty="0">
                <a:latin typeface="+mn-lt"/>
              </a:rPr>
              <a:t>. </a:t>
            </a:r>
          </a:p>
        </p:txBody>
      </p:sp>
      <p:pic>
        <p:nvPicPr>
          <p:cNvPr id="9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5638067-D9FE-428A-BB91-69176FF41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7" y="5971043"/>
            <a:ext cx="1055679" cy="409357"/>
          </a:xfrm>
          <a:prstGeom prst="rect">
            <a:avLst/>
          </a:prstGeom>
        </p:spPr>
      </p:pic>
      <p:pic>
        <p:nvPicPr>
          <p:cNvPr id="10" name="Picture 219">
            <a:extLst>
              <a:ext uri="{FF2B5EF4-FFF2-40B4-BE49-F238E27FC236}">
                <a16:creationId xmlns:a16="http://schemas.microsoft.com/office/drawing/2014/main" id="{5A0DFFC4-660E-4FCF-99EB-143A581A6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930" y="5877346"/>
            <a:ext cx="1031666" cy="596749"/>
          </a:xfrm>
          <a:prstGeom prst="rect">
            <a:avLst/>
          </a:prstGeom>
        </p:spPr>
      </p:pic>
      <p:pic>
        <p:nvPicPr>
          <p:cNvPr id="11" name="Picture 13" descr="A picture containing fence, drawing&#10;&#10;Description automatically generated">
            <a:extLst>
              <a:ext uri="{FF2B5EF4-FFF2-40B4-BE49-F238E27FC236}">
                <a16:creationId xmlns:a16="http://schemas.microsoft.com/office/drawing/2014/main" id="{9D357956-7164-4305-8DA7-F8236F2EAB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172"/>
          <a:stretch/>
        </p:blipFill>
        <p:spPr>
          <a:xfrm>
            <a:off x="4684978" y="5834734"/>
            <a:ext cx="914989" cy="625467"/>
          </a:xfrm>
          <a:prstGeom prst="rect">
            <a:avLst/>
          </a:prstGeom>
        </p:spPr>
      </p:pic>
      <p:pic>
        <p:nvPicPr>
          <p:cNvPr id="29" name="Paveikslėlis 28" descr="Paveikslėlis, kuriame yra ženklas, sėdėjimas, maistas, piešinys&#10;&#10;Automatiškai sugeneruotas aprašymas">
            <a:extLst>
              <a:ext uri="{FF2B5EF4-FFF2-40B4-BE49-F238E27FC236}">
                <a16:creationId xmlns:a16="http://schemas.microsoft.com/office/drawing/2014/main" id="{680CBC30-6AEF-425A-B6D8-DD50B1745D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r="5935"/>
          <a:stretch/>
        </p:blipFill>
        <p:spPr>
          <a:xfrm>
            <a:off x="6156349" y="5852113"/>
            <a:ext cx="1267486" cy="589660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id="{03636043-B06A-4287-A512-7A79D79F3C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78" y="6016098"/>
            <a:ext cx="2349105" cy="2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9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DD8976-198B-4860-A4BC-32ADE0E19C08}"/>
              </a:ext>
            </a:extLst>
          </p:cNvPr>
          <p:cNvSpPr/>
          <p:nvPr/>
        </p:nvSpPr>
        <p:spPr>
          <a:xfrm>
            <a:off x="9611591" y="2133645"/>
            <a:ext cx="2164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2"/>
                </a:solidFill>
                <a:latin typeface="+mj-lt"/>
              </a:rPr>
              <a:t>Techniniai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parametrai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2446C4-5540-4E4D-9FD9-662117A3E57F}"/>
              </a:ext>
            </a:extLst>
          </p:cNvPr>
          <p:cNvSpPr/>
          <p:nvPr/>
        </p:nvSpPr>
        <p:spPr>
          <a:xfrm>
            <a:off x="8011391" y="3695946"/>
            <a:ext cx="37649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Bendras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plotas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lt-LT" sz="1200" dirty="0">
                <a:solidFill>
                  <a:schemeClr val="bg1"/>
                </a:solidFill>
              </a:rPr>
              <a:t>7</a:t>
            </a:r>
            <a:r>
              <a:rPr lang="en-US" sz="1200" dirty="0">
                <a:solidFill>
                  <a:schemeClr val="bg1"/>
                </a:solidFill>
              </a:rPr>
              <a:t>500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err="1">
                <a:solidFill>
                  <a:schemeClr val="bg1"/>
                </a:solidFill>
              </a:rPr>
              <a:t>Turimas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plotas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nuomai</a:t>
            </a:r>
            <a:r>
              <a:rPr lang="en-US" sz="1200" dirty="0">
                <a:solidFill>
                  <a:schemeClr val="bg1"/>
                </a:solidFill>
              </a:rPr>
              <a:t>: 1010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 </a:t>
            </a:r>
            <a:r>
              <a:rPr lang="en-US" sz="1200" dirty="0" err="1">
                <a:solidFill>
                  <a:schemeClr val="bg1"/>
                </a:solidFill>
              </a:rPr>
              <a:t>gamybinės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patalpos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ir</a:t>
            </a:r>
            <a:r>
              <a:rPr lang="en-US" sz="1200" dirty="0">
                <a:solidFill>
                  <a:schemeClr val="bg1"/>
                </a:solidFill>
              </a:rPr>
              <a:t> 180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m. </a:t>
            </a:r>
            <a:r>
              <a:rPr lang="en-US" sz="1200" dirty="0" err="1">
                <a:solidFill>
                  <a:schemeClr val="bg1"/>
                </a:solidFill>
              </a:rPr>
              <a:t>administracinės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patalpos</a:t>
            </a:r>
            <a:endParaRPr lang="lt-LT" sz="1200" dirty="0">
              <a:solidFill>
                <a:schemeClr val="bg1"/>
              </a:solidFill>
            </a:endParaRPr>
          </a:p>
          <a:p>
            <a:pPr algn="r"/>
            <a:endParaRPr lang="lt-LT" sz="1200" dirty="0">
              <a:solidFill>
                <a:schemeClr val="bg1"/>
              </a:solidFill>
            </a:endParaRPr>
          </a:p>
          <a:p>
            <a:pPr algn="r"/>
            <a:r>
              <a:rPr lang="lt-LT" sz="1200" dirty="0">
                <a:solidFill>
                  <a:schemeClr val="bg1"/>
                </a:solidFill>
              </a:rPr>
              <a:t>Infrastruktūra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>
                <a:solidFill>
                  <a:schemeClr val="bg1"/>
                </a:solidFill>
              </a:rPr>
              <a:t>vandentiekis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nuotekos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elektra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šildymas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plačiajuostis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internetas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viešasis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transportas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automobilių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statymo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aikštelė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lt-LT" sz="1200" dirty="0">
                <a:solidFill>
                  <a:schemeClr val="bg1"/>
                </a:solidFill>
              </a:rPr>
              <a:t>Pasiruošimo ir gamybos pradžios laikotarpis: iki 3 mėn.</a:t>
            </a:r>
          </a:p>
          <a:p>
            <a:pPr algn="r"/>
            <a:endParaRPr lang="lt-LT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err="1">
                <a:solidFill>
                  <a:schemeClr val="bg2"/>
                </a:solidFill>
                <a:latin typeface="+mj-lt"/>
              </a:rPr>
              <a:t>Patalpos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yra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lengvai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adaptuojamos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individualiems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nuomininko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+mj-lt"/>
              </a:rPr>
              <a:t>poreikiams</a:t>
            </a:r>
            <a:r>
              <a:rPr lang="en-US" sz="1200" dirty="0">
                <a:solidFill>
                  <a:schemeClr val="bg2"/>
                </a:solidFill>
                <a:latin typeface="+mj-lt"/>
              </a:rPr>
              <a:t>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67831F-126B-4E47-99DC-3D8844C8933C}"/>
              </a:ext>
            </a:extLst>
          </p:cNvPr>
          <p:cNvSpPr/>
          <p:nvPr/>
        </p:nvSpPr>
        <p:spPr>
          <a:xfrm>
            <a:off x="8909211" y="2812714"/>
            <a:ext cx="2867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+mj-lt"/>
              </a:rPr>
              <a:t>Pramonės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g. 29,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Klaipėda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A9B5F9-2C4C-4BD7-966F-EE4F97BFC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7" y="438583"/>
            <a:ext cx="2854649" cy="3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2446C4-5540-4E4D-9FD9-662117A3E57F}"/>
              </a:ext>
            </a:extLst>
          </p:cNvPr>
          <p:cNvSpPr/>
          <p:nvPr/>
        </p:nvSpPr>
        <p:spPr>
          <a:xfrm>
            <a:off x="7916799" y="3737510"/>
            <a:ext cx="38595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Bendras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plotas</a:t>
            </a:r>
            <a:r>
              <a:rPr lang="en-US" sz="1200" dirty="0">
                <a:solidFill>
                  <a:schemeClr val="bg1"/>
                </a:solidFill>
              </a:rPr>
              <a:t>: 8500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err="1">
                <a:solidFill>
                  <a:schemeClr val="bg1"/>
                </a:solidFill>
              </a:rPr>
              <a:t>Mažiausias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nuomojamas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segmentas</a:t>
            </a:r>
            <a:r>
              <a:rPr lang="en-US" sz="1200" dirty="0">
                <a:solidFill>
                  <a:schemeClr val="bg1"/>
                </a:solidFill>
              </a:rPr>
              <a:t>: 500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  </a:t>
            </a:r>
            <a:r>
              <a:rPr lang="en-US" sz="1200" dirty="0" err="1">
                <a:solidFill>
                  <a:schemeClr val="bg1"/>
                </a:solidFill>
              </a:rPr>
              <a:t>gamybinės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patalpos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ir</a:t>
            </a:r>
            <a:r>
              <a:rPr lang="en-US" sz="1200" dirty="0">
                <a:solidFill>
                  <a:schemeClr val="bg1"/>
                </a:solidFill>
              </a:rPr>
              <a:t> 180 </a:t>
            </a:r>
            <a:r>
              <a:rPr lang="en-US" sz="1200" dirty="0" err="1">
                <a:solidFill>
                  <a:schemeClr val="bg1"/>
                </a:solidFill>
              </a:rPr>
              <a:t>kv</a:t>
            </a:r>
            <a:r>
              <a:rPr lang="en-US" sz="1200" dirty="0">
                <a:solidFill>
                  <a:schemeClr val="bg1"/>
                </a:solidFill>
              </a:rPr>
              <a:t>. m </a:t>
            </a:r>
            <a:r>
              <a:rPr lang="en-US" sz="1200" dirty="0" err="1">
                <a:solidFill>
                  <a:schemeClr val="bg1"/>
                </a:solidFill>
              </a:rPr>
              <a:t>administracinės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patalpos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err="1">
                <a:solidFill>
                  <a:schemeClr val="bg1"/>
                </a:solidFill>
              </a:rPr>
              <a:t>Lubų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aukštis</a:t>
            </a:r>
            <a:r>
              <a:rPr lang="en-US" sz="1200" dirty="0">
                <a:solidFill>
                  <a:schemeClr val="bg1"/>
                </a:solidFill>
              </a:rPr>
              <a:t>: 6,5 m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err="1">
                <a:solidFill>
                  <a:schemeClr val="bg1"/>
                </a:solidFill>
              </a:rPr>
              <a:t>Infrastruktūra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>
                <a:solidFill>
                  <a:schemeClr val="bg1"/>
                </a:solidFill>
              </a:rPr>
              <a:t>elektra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vanduo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šildymas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pramoninės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nuotekos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internetas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automobilių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statymo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aikštelė</a:t>
            </a:r>
            <a:r>
              <a:rPr lang="lt-LT" sz="1200" dirty="0">
                <a:solidFill>
                  <a:schemeClr val="bg1"/>
                </a:solidFill>
              </a:rPr>
              <a:t>, internetas.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4082255-7B00-4149-94CE-6F84928C0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7" y="452438"/>
            <a:ext cx="2854643" cy="3346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ECE575-7C5A-4139-8199-000742ECC634}"/>
              </a:ext>
            </a:extLst>
          </p:cNvPr>
          <p:cNvSpPr/>
          <p:nvPr/>
        </p:nvSpPr>
        <p:spPr>
          <a:xfrm>
            <a:off x="9611591" y="2133645"/>
            <a:ext cx="2164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2"/>
                </a:solidFill>
                <a:latin typeface="+mj-lt"/>
              </a:rPr>
              <a:t>Techniniai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parametrai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5437F-4685-42A7-A837-96D8319A3662}"/>
              </a:ext>
            </a:extLst>
          </p:cNvPr>
          <p:cNvSpPr/>
          <p:nvPr/>
        </p:nvSpPr>
        <p:spPr>
          <a:xfrm>
            <a:off x="8909211" y="2812714"/>
            <a:ext cx="2867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+mj-lt"/>
              </a:rPr>
              <a:t>Pramonės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g. 29,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Klaipėda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903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92B2C-56BF-447F-831A-E99A1A389FFB}"/>
              </a:ext>
            </a:extLst>
          </p:cNvPr>
          <p:cNvSpPr/>
          <p:nvPr/>
        </p:nvSpPr>
        <p:spPr>
          <a:xfrm>
            <a:off x="6096000" y="5984767"/>
            <a:ext cx="2867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</a:rPr>
              <a:t>Statybų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pabaiga</a:t>
            </a:r>
            <a:endParaRPr lang="en-US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5D3DB-B6E4-4800-883B-6AAA0A96D318}"/>
              </a:ext>
            </a:extLst>
          </p:cNvPr>
          <p:cNvSpPr/>
          <p:nvPr/>
        </p:nvSpPr>
        <p:spPr>
          <a:xfrm>
            <a:off x="6096000" y="6263188"/>
            <a:ext cx="2867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202</a:t>
            </a:r>
            <a:r>
              <a:rPr lang="lt-LT" sz="14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m. </a:t>
            </a:r>
            <a:r>
              <a:rPr lang="lt-LT" sz="1400" dirty="0">
                <a:solidFill>
                  <a:schemeClr val="bg1"/>
                </a:solidFill>
                <a:latin typeface="+mj-lt"/>
              </a:rPr>
              <a:t>liepa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49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523320" y="6003668"/>
            <a:ext cx="3241370" cy="200815"/>
          </a:xfrm>
        </p:spPr>
        <p:txBody>
          <a:bodyPr/>
          <a:lstStyle/>
          <a:p>
            <a:r>
              <a:rPr lang="en-US" dirty="0" err="1"/>
              <a:t>Šaltinis</a:t>
            </a:r>
            <a:r>
              <a:rPr lang="en-US" dirty="0"/>
              <a:t>: </a:t>
            </a:r>
            <a:r>
              <a:rPr lang="en-US" dirty="0" err="1"/>
              <a:t>Savivaldos</a:t>
            </a:r>
            <a:r>
              <a:rPr lang="en-US" dirty="0"/>
              <a:t> </a:t>
            </a:r>
            <a:r>
              <a:rPr lang="en-US" dirty="0" err="1"/>
              <a:t>gerovės</a:t>
            </a:r>
            <a:r>
              <a:rPr lang="en-US" dirty="0"/>
              <a:t> </a:t>
            </a:r>
            <a:r>
              <a:rPr lang="en-US" dirty="0" err="1"/>
              <a:t>indeksas</a:t>
            </a:r>
            <a:r>
              <a:rPr lang="en-US" dirty="0"/>
              <a:t> 2018</a:t>
            </a:r>
            <a:r>
              <a:rPr lang="lt-LT" dirty="0"/>
              <a:t>, 2019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333" y="-69391"/>
            <a:ext cx="10780667" cy="6927391"/>
          </a:xfr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5645" y="411778"/>
            <a:ext cx="6059455" cy="528212"/>
          </a:xfrm>
        </p:spPr>
        <p:txBody>
          <a:bodyPr/>
          <a:lstStyle/>
          <a:p>
            <a:r>
              <a:rPr lang="lt-LT" dirty="0"/>
              <a:t>Geriausia vieta gyventi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510" y="6090562"/>
            <a:ext cx="580106" cy="42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44" y="6086759"/>
            <a:ext cx="514864" cy="446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7D5D69-5085-4ECC-B584-CBB3A2CD2947}"/>
              </a:ext>
            </a:extLst>
          </p:cNvPr>
          <p:cNvSpPr/>
          <p:nvPr/>
        </p:nvSpPr>
        <p:spPr>
          <a:xfrm>
            <a:off x="455645" y="1188509"/>
            <a:ext cx="285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Lietuvos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nr. 1</a:t>
            </a:r>
            <a:r>
              <a:rPr lang="lt-LT" dirty="0">
                <a:solidFill>
                  <a:schemeClr val="bg2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miestas</a:t>
            </a:r>
            <a:endParaRPr lang="lt-LT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ABD23-1B94-437C-B8E5-7AA421E2F958}"/>
              </a:ext>
            </a:extLst>
          </p:cNvPr>
          <p:cNvSpPr/>
          <p:nvPr/>
        </p:nvSpPr>
        <p:spPr>
          <a:xfrm>
            <a:off x="455645" y="1554239"/>
            <a:ext cx="3520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>
              <a:buNone/>
            </a:pPr>
            <a:r>
              <a:rPr lang="en-US" sz="1400" dirty="0" err="1"/>
              <a:t>pagal</a:t>
            </a:r>
            <a:r>
              <a:rPr lang="en-US" sz="1400" dirty="0"/>
              <a:t> </a:t>
            </a:r>
            <a:r>
              <a:rPr lang="en-US" sz="1400" dirty="0" err="1"/>
              <a:t>gyvenimo</a:t>
            </a:r>
            <a:r>
              <a:rPr lang="en-US" sz="1400" dirty="0"/>
              <a:t> </a:t>
            </a:r>
            <a:r>
              <a:rPr lang="en-US" sz="1400" dirty="0" err="1"/>
              <a:t>kokybę</a:t>
            </a:r>
            <a:r>
              <a:rPr lang="en-US" sz="1400" dirty="0"/>
              <a:t> 2018</a:t>
            </a:r>
            <a:r>
              <a:rPr lang="lt-LT" sz="1400" dirty="0"/>
              <a:t>, 2019</a:t>
            </a:r>
            <a:r>
              <a:rPr lang="en-US" sz="1400" dirty="0"/>
              <a:t> m.</a:t>
            </a:r>
            <a:r>
              <a:rPr lang="en-US" sz="1400" baseline="300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BFA48-0034-4299-9364-B5ECBF824C28}"/>
              </a:ext>
            </a:extLst>
          </p:cNvPr>
          <p:cNvSpPr/>
          <p:nvPr/>
        </p:nvSpPr>
        <p:spPr>
          <a:xfrm>
            <a:off x="455645" y="2125493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Antras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jauniausias</a:t>
            </a:r>
            <a:endParaRPr lang="lt-LT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2DCA-3841-4F5C-8B85-EB2528853BF1}"/>
              </a:ext>
            </a:extLst>
          </p:cNvPr>
          <p:cNvSpPr/>
          <p:nvPr/>
        </p:nvSpPr>
        <p:spPr>
          <a:xfrm>
            <a:off x="455645" y="2491223"/>
            <a:ext cx="43204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>
              <a:buNone/>
            </a:pPr>
            <a:r>
              <a:rPr lang="en-US" sz="1400" dirty="0" err="1"/>
              <a:t>miestas</a:t>
            </a:r>
            <a:r>
              <a:rPr lang="en-US" sz="1400" dirty="0"/>
              <a:t> </a:t>
            </a:r>
            <a:r>
              <a:rPr lang="en-US" sz="1400" dirty="0" err="1"/>
              <a:t>Lietuvoje</a:t>
            </a:r>
            <a:r>
              <a:rPr lang="en-US" sz="1400" dirty="0"/>
              <a:t>. 47% </a:t>
            </a:r>
            <a:r>
              <a:rPr lang="en-US" sz="1400" dirty="0" err="1"/>
              <a:t>gyventojų</a:t>
            </a:r>
            <a:r>
              <a:rPr lang="en-US" sz="1400" dirty="0"/>
              <a:t> </a:t>
            </a:r>
            <a:r>
              <a:rPr lang="en-US" sz="1400" dirty="0" err="1"/>
              <a:t>yra</a:t>
            </a:r>
            <a:r>
              <a:rPr lang="en-US" sz="1400" dirty="0"/>
              <a:t> </a:t>
            </a:r>
            <a:r>
              <a:rPr lang="en-US" sz="1400" dirty="0" err="1"/>
              <a:t>jaunesni</a:t>
            </a:r>
            <a:r>
              <a:rPr lang="en-US" sz="1400" dirty="0"/>
              <a:t> </a:t>
            </a:r>
            <a:r>
              <a:rPr lang="en-US" sz="1400" dirty="0" err="1"/>
              <a:t>nei</a:t>
            </a:r>
            <a:r>
              <a:rPr lang="en-US" sz="1400" dirty="0"/>
              <a:t> 40 m..</a:t>
            </a:r>
            <a:endParaRPr lang="en-US" sz="1400" baseline="30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A03D49-F03D-44CE-9A73-7845C8F49C2A}"/>
              </a:ext>
            </a:extLst>
          </p:cNvPr>
          <p:cNvSpPr/>
          <p:nvPr/>
        </p:nvSpPr>
        <p:spPr>
          <a:xfrm>
            <a:off x="455645" y="456509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>
                <a:solidFill>
                  <a:schemeClr val="bg2"/>
                </a:solidFill>
                <a:latin typeface="+mj-lt"/>
              </a:rPr>
              <a:t>Kalbos</a:t>
            </a:r>
            <a:endParaRPr lang="lt-LT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5EC44-E902-4B51-950D-E73CEE72F444}"/>
              </a:ext>
            </a:extLst>
          </p:cNvPr>
          <p:cNvSpPr/>
          <p:nvPr/>
        </p:nvSpPr>
        <p:spPr>
          <a:xfrm>
            <a:off x="455645" y="4930827"/>
            <a:ext cx="3586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en-US" sz="1400" dirty="0">
                <a:latin typeface="+mj-lt"/>
              </a:rPr>
              <a:t>21% </a:t>
            </a:r>
            <a:r>
              <a:rPr lang="en-US" sz="1400" dirty="0" err="1"/>
              <a:t>gyventojų</a:t>
            </a:r>
            <a:r>
              <a:rPr lang="en-US" sz="1400" dirty="0"/>
              <a:t> </a:t>
            </a:r>
            <a:r>
              <a:rPr lang="en-US" sz="1400" dirty="0" err="1"/>
              <a:t>kalba</a:t>
            </a:r>
            <a:r>
              <a:rPr lang="en-US" sz="1400" dirty="0"/>
              <a:t> </a:t>
            </a:r>
            <a:r>
              <a:rPr lang="en-US" sz="1400" dirty="0" err="1">
                <a:latin typeface="+mj-lt"/>
              </a:rPr>
              <a:t>vokiečių</a:t>
            </a:r>
            <a:r>
              <a:rPr lang="en-US" sz="1400" dirty="0">
                <a:latin typeface="+mj-lt"/>
              </a:rPr>
              <a:t>, 56% </a:t>
            </a:r>
            <a:r>
              <a:rPr lang="en-US" sz="1400" dirty="0" err="1">
                <a:latin typeface="+mj-lt"/>
              </a:rPr>
              <a:t>anglų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/>
              <a:t>ir</a:t>
            </a:r>
            <a:r>
              <a:rPr lang="en-US" sz="1400" dirty="0"/>
              <a:t> </a:t>
            </a:r>
            <a:r>
              <a:rPr lang="en-US" sz="1400" dirty="0">
                <a:latin typeface="+mj-lt"/>
              </a:rPr>
              <a:t>97% </a:t>
            </a:r>
            <a:r>
              <a:rPr lang="en-US" sz="1400" dirty="0" err="1">
                <a:latin typeface="+mj-lt"/>
              </a:rPr>
              <a:t>rusų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/>
              <a:t>kalbomis</a:t>
            </a:r>
            <a:r>
              <a:rPr lang="en-US" sz="1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237F8-40FE-4CCE-AFB1-D2340CACE38B}"/>
              </a:ext>
            </a:extLst>
          </p:cNvPr>
          <p:cNvSpPr/>
          <p:nvPr/>
        </p:nvSpPr>
        <p:spPr>
          <a:xfrm>
            <a:off x="455645" y="3075998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+mj-lt"/>
              </a:rPr>
              <a:t>Puikiai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tinka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aktyviam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gyvenimo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j-lt"/>
              </a:rPr>
              <a:t>būdui</a:t>
            </a:r>
            <a:endParaRPr lang="lt-LT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B401F5-7FBD-4931-BC61-66ACF87DE2FC}"/>
              </a:ext>
            </a:extLst>
          </p:cNvPr>
          <p:cNvSpPr/>
          <p:nvPr/>
        </p:nvSpPr>
        <p:spPr>
          <a:xfrm>
            <a:off x="455646" y="3441728"/>
            <a:ext cx="4839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en-US" sz="1400" dirty="0" err="1"/>
              <a:t>Buriavimas</a:t>
            </a:r>
            <a:r>
              <a:rPr lang="en-US" sz="1400" dirty="0"/>
              <a:t>, </a:t>
            </a:r>
            <a:r>
              <a:rPr lang="en-US" sz="1400" dirty="0" err="1"/>
              <a:t>jėgos</a:t>
            </a:r>
            <a:r>
              <a:rPr lang="en-US" sz="1400" dirty="0"/>
              <a:t> </a:t>
            </a:r>
            <a:r>
              <a:rPr lang="en-US" sz="1400" dirty="0" err="1"/>
              <a:t>aitvarai</a:t>
            </a:r>
            <a:r>
              <a:rPr lang="en-US" sz="1400" dirty="0"/>
              <a:t>, </a:t>
            </a:r>
            <a:r>
              <a:rPr lang="en-US" sz="1400" dirty="0" err="1"/>
              <a:t>bėgiojimas</a:t>
            </a:r>
            <a:r>
              <a:rPr lang="en-US" sz="1400" dirty="0"/>
              <a:t> </a:t>
            </a:r>
            <a:r>
              <a:rPr lang="en-US" sz="1400" dirty="0" err="1"/>
              <a:t>miške</a:t>
            </a:r>
            <a:r>
              <a:rPr lang="en-US" sz="1400" dirty="0"/>
              <a:t> </a:t>
            </a:r>
            <a:r>
              <a:rPr lang="en-US" sz="1400" dirty="0" err="1"/>
              <a:t>ir</a:t>
            </a:r>
            <a:r>
              <a:rPr lang="en-US" sz="1400" dirty="0"/>
              <a:t> </a:t>
            </a:r>
            <a:r>
              <a:rPr lang="en-US" sz="1400" dirty="0" err="1"/>
              <a:t>pajūriu</a:t>
            </a:r>
            <a:r>
              <a:rPr lang="en-US" sz="1400" dirty="0"/>
              <a:t>, </a:t>
            </a:r>
            <a:r>
              <a:rPr lang="en-US" sz="1400" dirty="0" err="1"/>
              <a:t>dviračiai</a:t>
            </a:r>
            <a:r>
              <a:rPr lang="en-US" sz="1400" dirty="0"/>
              <a:t>, </a:t>
            </a:r>
            <a:r>
              <a:rPr lang="en-US" sz="1400" dirty="0" err="1"/>
              <a:t>paukščių</a:t>
            </a:r>
            <a:r>
              <a:rPr lang="en-US" sz="1400" dirty="0"/>
              <a:t> </a:t>
            </a:r>
            <a:r>
              <a:rPr lang="en-US" sz="1400" dirty="0" err="1"/>
              <a:t>stebėjimas</a:t>
            </a:r>
            <a:r>
              <a:rPr lang="en-US" sz="1400" dirty="0"/>
              <a:t> </a:t>
            </a:r>
            <a:r>
              <a:rPr lang="en-US" sz="1400" dirty="0" err="1"/>
              <a:t>ir</a:t>
            </a:r>
            <a:r>
              <a:rPr lang="en-US" sz="1400" dirty="0"/>
              <a:t> </a:t>
            </a:r>
            <a:r>
              <a:rPr lang="en-US" sz="1400" dirty="0" err="1"/>
              <a:t>maudynės</a:t>
            </a:r>
            <a:r>
              <a:rPr lang="en-US" sz="1400" dirty="0"/>
              <a:t> UNESCO </a:t>
            </a:r>
            <a:r>
              <a:rPr lang="en-US" sz="1400" dirty="0" err="1"/>
              <a:t>saugomuose</a:t>
            </a:r>
            <a:r>
              <a:rPr lang="en-US" sz="1400" dirty="0"/>
              <a:t> </a:t>
            </a:r>
            <a:r>
              <a:rPr lang="en-US" sz="1400" dirty="0" err="1"/>
              <a:t>paplūdimiuose</a:t>
            </a:r>
            <a:r>
              <a:rPr lang="en-US" sz="1400" dirty="0"/>
              <a:t>. </a:t>
            </a:r>
            <a:r>
              <a:rPr lang="en-US" sz="1400" dirty="0" err="1"/>
              <a:t>Ir</a:t>
            </a:r>
            <a:r>
              <a:rPr lang="en-US" sz="1400" dirty="0"/>
              <a:t> visa tai - </a:t>
            </a:r>
            <a:r>
              <a:rPr lang="en-US" sz="1400" dirty="0" err="1"/>
              <a:t>vos</a:t>
            </a:r>
            <a:r>
              <a:rPr lang="en-US" sz="1400" dirty="0"/>
              <a:t> </a:t>
            </a:r>
            <a:r>
              <a:rPr lang="en-US" sz="1400" dirty="0" err="1"/>
              <a:t>už</a:t>
            </a:r>
            <a:r>
              <a:rPr lang="en-US" sz="1400" dirty="0"/>
              <a:t> </a:t>
            </a:r>
            <a:r>
              <a:rPr lang="en-US" sz="1400" dirty="0" err="1"/>
              <a:t>keliolikos</a:t>
            </a:r>
            <a:r>
              <a:rPr lang="en-US" sz="1400" dirty="0"/>
              <a:t> </a:t>
            </a:r>
            <a:r>
              <a:rPr lang="en-US" sz="1400" dirty="0" err="1"/>
              <a:t>minučių</a:t>
            </a:r>
            <a:r>
              <a:rPr lang="en-US" sz="1400" dirty="0"/>
              <a:t> </a:t>
            </a:r>
            <a:r>
              <a:rPr lang="en-US" sz="1400" dirty="0" err="1"/>
              <a:t>nuo</a:t>
            </a:r>
            <a:r>
              <a:rPr lang="en-US" sz="1400" dirty="0"/>
              <a:t> </a:t>
            </a:r>
            <a:r>
              <a:rPr lang="en-US" sz="1400" dirty="0" err="1"/>
              <a:t>darbo</a:t>
            </a:r>
            <a:r>
              <a:rPr lang="en-US" sz="1400" dirty="0"/>
              <a:t> </a:t>
            </a:r>
            <a:r>
              <a:rPr lang="en-US" sz="1400" dirty="0" err="1"/>
              <a:t>ar</a:t>
            </a:r>
            <a:r>
              <a:rPr lang="en-US" sz="1400" dirty="0"/>
              <a:t> </a:t>
            </a:r>
            <a:r>
              <a:rPr lang="en-US" sz="1400" dirty="0" err="1"/>
              <a:t>namų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21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 up of a bowl&#10;&#10;Description automatically generated">
            <a:extLst>
              <a:ext uri="{FF2B5EF4-FFF2-40B4-BE49-F238E27FC236}">
                <a16:creationId xmlns:a16="http://schemas.microsoft.com/office/drawing/2014/main" id="{97A24B97-B797-4E9F-A221-076A2DD7F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" y="4447633"/>
            <a:ext cx="2862439" cy="191065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2956A2-F2C5-497D-AEE8-09D97842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5" y="411778"/>
            <a:ext cx="7568682" cy="528212"/>
          </a:xfrm>
        </p:spPr>
        <p:txBody>
          <a:bodyPr/>
          <a:lstStyle/>
          <a:p>
            <a:r>
              <a:rPr lang="lt-LT" dirty="0"/>
              <a:t>Darbas ir gyvenimas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AF232-816D-4E70-85D8-CAF0466DD365}"/>
              </a:ext>
            </a:extLst>
          </p:cNvPr>
          <p:cNvSpPr txBox="1"/>
          <p:nvPr/>
        </p:nvSpPr>
        <p:spPr>
          <a:xfrm>
            <a:off x="2651621" y="1675342"/>
            <a:ext cx="231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+mj-lt"/>
              </a:rPr>
              <a:t>Šiuolaikiški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biurai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ir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bendradarbystės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centrai</a:t>
            </a: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199A8-C071-407B-8CA2-866311D7890C}"/>
              </a:ext>
            </a:extLst>
          </p:cNvPr>
          <p:cNvSpPr txBox="1"/>
          <p:nvPr/>
        </p:nvSpPr>
        <p:spPr>
          <a:xfrm>
            <a:off x="2651621" y="3552110"/>
            <a:ext cx="231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+mj-lt"/>
              </a:rPr>
              <a:t>Festivalių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miestas</a:t>
            </a: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DCBCD-3C3F-450B-95BD-28D263127777}"/>
              </a:ext>
            </a:extLst>
          </p:cNvPr>
          <p:cNvSpPr txBox="1"/>
          <p:nvPr/>
        </p:nvSpPr>
        <p:spPr>
          <a:xfrm>
            <a:off x="4783538" y="1705785"/>
            <a:ext cx="19605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Lighthouse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Spiečius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Baltic Tech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591ED-5125-4378-9854-CB3051E375E2}"/>
              </a:ext>
            </a:extLst>
          </p:cNvPr>
          <p:cNvSpPr txBox="1"/>
          <p:nvPr/>
        </p:nvSpPr>
        <p:spPr>
          <a:xfrm>
            <a:off x="4783538" y="3333453"/>
            <a:ext cx="29110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Jūros šventė ir Baltic Sail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Klaipėda </a:t>
            </a:r>
            <a:r>
              <a:rPr lang="lt-LT" sz="1200" dirty="0" err="1"/>
              <a:t>Sound</a:t>
            </a:r>
            <a:r>
              <a:rPr lang="lt-LT" sz="1200" dirty="0"/>
              <a:t> festivalis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 err="1"/>
              <a:t>Karklės</a:t>
            </a:r>
            <a:r>
              <a:rPr lang="lt-LT" sz="1200" dirty="0"/>
              <a:t> festivalis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347FD-3B34-41F7-9718-4335AD25F883}"/>
              </a:ext>
            </a:extLst>
          </p:cNvPr>
          <p:cNvSpPr txBox="1"/>
          <p:nvPr/>
        </p:nvSpPr>
        <p:spPr>
          <a:xfrm>
            <a:off x="2651621" y="5105712"/>
            <a:ext cx="231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+mj-lt"/>
              </a:rPr>
              <a:t>Puikaus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maisto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ir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dizaino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miestas</a:t>
            </a:r>
            <a:endParaRPr lang="en-US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20EFE2-32CB-46DA-8E81-E0B9CF36BA0B}"/>
              </a:ext>
            </a:extLst>
          </p:cNvPr>
          <p:cNvSpPr txBox="1"/>
          <p:nvPr/>
        </p:nvSpPr>
        <p:spPr>
          <a:xfrm>
            <a:off x="4783538" y="5105712"/>
            <a:ext cx="25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Antras</a:t>
            </a:r>
            <a:r>
              <a:rPr lang="en-US" sz="1200" dirty="0"/>
              <a:t> </a:t>
            </a:r>
            <a:r>
              <a:rPr lang="en-US" sz="1200" dirty="0" err="1"/>
              <a:t>geriausias</a:t>
            </a:r>
            <a:r>
              <a:rPr lang="en-US" sz="1200" dirty="0"/>
              <a:t> </a:t>
            </a:r>
            <a:r>
              <a:rPr lang="en-US" sz="1200" dirty="0" err="1"/>
              <a:t>restoranas</a:t>
            </a:r>
            <a:r>
              <a:rPr lang="en-US" sz="1200" dirty="0"/>
              <a:t> </a:t>
            </a:r>
            <a:r>
              <a:rPr lang="en-US" sz="1200" dirty="0" err="1"/>
              <a:t>Lietuvoje</a:t>
            </a:r>
            <a:r>
              <a:rPr lang="en-US" sz="1200" dirty="0"/>
              <a:t> </a:t>
            </a: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daugybė</a:t>
            </a:r>
            <a:r>
              <a:rPr lang="en-US" sz="1200" dirty="0"/>
              <a:t> </a:t>
            </a:r>
            <a:r>
              <a:rPr lang="en-US" sz="1200" dirty="0" err="1"/>
              <a:t>kitų</a:t>
            </a:r>
            <a:r>
              <a:rPr lang="en-US" sz="1200" dirty="0"/>
              <a:t> </a:t>
            </a:r>
            <a:r>
              <a:rPr lang="en-US" sz="1200" dirty="0" err="1"/>
              <a:t>gerų</a:t>
            </a:r>
            <a:r>
              <a:rPr lang="en-US" sz="1200" dirty="0"/>
              <a:t> </a:t>
            </a:r>
            <a:r>
              <a:rPr lang="en-US" sz="1200" dirty="0" err="1"/>
              <a:t>vietų</a:t>
            </a:r>
            <a:endParaRPr lang="en-US" sz="1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51B232-7F13-475B-9F93-A103F5E26CA6}"/>
              </a:ext>
            </a:extLst>
          </p:cNvPr>
          <p:cNvSpPr/>
          <p:nvPr/>
        </p:nvSpPr>
        <p:spPr>
          <a:xfrm>
            <a:off x="514085" y="1131828"/>
            <a:ext cx="1960562" cy="1960562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0DBDF-57DF-4F78-AB96-6A3746C81E60}"/>
              </a:ext>
            </a:extLst>
          </p:cNvPr>
          <p:cNvSpPr txBox="1"/>
          <p:nvPr/>
        </p:nvSpPr>
        <p:spPr>
          <a:xfrm>
            <a:off x="7335415" y="1700164"/>
            <a:ext cx="2133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Kultūros fabrikas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103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Vitė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B2B52E-F252-4095-B6D9-9859868FF5F0}"/>
              </a:ext>
            </a:extLst>
          </p:cNvPr>
          <p:cNvSpPr txBox="1"/>
          <p:nvPr/>
        </p:nvSpPr>
        <p:spPr>
          <a:xfrm>
            <a:off x="9745474" y="1700164"/>
            <a:ext cx="21336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Liepų</a:t>
            </a:r>
            <a:r>
              <a:rPr lang="en-US" sz="1200" dirty="0"/>
              <a:t> </a:t>
            </a:r>
            <a:r>
              <a:rPr lang="en-US" sz="1200" dirty="0" err="1"/>
              <a:t>biurai</a:t>
            </a:r>
            <a:endParaRPr lang="en-US" sz="1200" dirty="0"/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M19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daug</a:t>
            </a:r>
            <a:r>
              <a:rPr lang="en-US" sz="1200" dirty="0"/>
              <a:t> </a:t>
            </a:r>
            <a:r>
              <a:rPr lang="en-US" sz="1200" dirty="0" err="1"/>
              <a:t>kitų</a:t>
            </a:r>
            <a:endParaRPr lang="en-US" sz="1200" dirty="0"/>
          </a:p>
        </p:txBody>
      </p:sp>
      <p:pic>
        <p:nvPicPr>
          <p:cNvPr id="18" name="Picture 17" descr="A room with a large mirror&#10;&#10;Description automatically generated">
            <a:extLst>
              <a:ext uri="{FF2B5EF4-FFF2-40B4-BE49-F238E27FC236}">
                <a16:creationId xmlns:a16="http://schemas.microsoft.com/office/drawing/2014/main" id="{6557A7A8-B1D1-4F01-AD28-030E7F04B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0" y="1027207"/>
            <a:ext cx="2029827" cy="202982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BF955CF-7883-4971-9277-F97D9FC272F7}"/>
              </a:ext>
            </a:extLst>
          </p:cNvPr>
          <p:cNvSpPr/>
          <p:nvPr/>
        </p:nvSpPr>
        <p:spPr>
          <a:xfrm>
            <a:off x="514085" y="2820686"/>
            <a:ext cx="1960562" cy="1960562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E5EEE2-D2E0-4421-A769-D629888CA1B4}"/>
              </a:ext>
            </a:extLst>
          </p:cNvPr>
          <p:cNvSpPr txBox="1"/>
          <p:nvPr/>
        </p:nvSpPr>
        <p:spPr>
          <a:xfrm>
            <a:off x="7335415" y="3336184"/>
            <a:ext cx="24891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Šviesų festivalis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Pilies džiazo festivalis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Violončelės festivalis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9AC090-4E64-448B-AA66-06A1098DE502}"/>
              </a:ext>
            </a:extLst>
          </p:cNvPr>
          <p:cNvSpPr txBox="1"/>
          <p:nvPr/>
        </p:nvSpPr>
        <p:spPr>
          <a:xfrm>
            <a:off x="9745474" y="3321277"/>
            <a:ext cx="22531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lt-LT" sz="1200" dirty="0"/>
              <a:t>Kariliono festivalis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i</a:t>
            </a:r>
            <a:r>
              <a:rPr lang="lt-LT" sz="1200" dirty="0" err="1"/>
              <a:t>r</a:t>
            </a:r>
            <a:r>
              <a:rPr lang="lt-LT" sz="1200" dirty="0"/>
              <a:t> daug kitų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5A43FA-5110-4602-8B88-EB4E5EBE91F1}"/>
              </a:ext>
            </a:extLst>
          </p:cNvPr>
          <p:cNvSpPr/>
          <p:nvPr/>
        </p:nvSpPr>
        <p:spPr>
          <a:xfrm>
            <a:off x="514085" y="4445729"/>
            <a:ext cx="1960562" cy="1960562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552268-F4DC-48A7-B593-C54E1D45B50B}"/>
              </a:ext>
            </a:extLst>
          </p:cNvPr>
          <p:cNvSpPr txBox="1"/>
          <p:nvPr/>
        </p:nvSpPr>
        <p:spPr>
          <a:xfrm>
            <a:off x="7279272" y="5080889"/>
            <a:ext cx="2712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Dešimtys</a:t>
            </a:r>
            <a:r>
              <a:rPr lang="en-US" sz="1200" dirty="0"/>
              <a:t> </a:t>
            </a:r>
            <a:r>
              <a:rPr lang="en-US" sz="1200" dirty="0" err="1"/>
              <a:t>dizainerių</a:t>
            </a:r>
            <a:r>
              <a:rPr lang="en-US" sz="1200" dirty="0"/>
              <a:t> </a:t>
            </a: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kūrėjų</a:t>
            </a:r>
            <a:r>
              <a:rPr lang="mr-IN" sz="1200" dirty="0"/>
              <a:t>…</a:t>
            </a:r>
            <a:endParaRPr lang="en-US" sz="1200" dirty="0"/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.. </a:t>
            </a:r>
            <a:r>
              <a:rPr lang="en-US" sz="1200" dirty="0" err="1"/>
              <a:t>bei</a:t>
            </a:r>
            <a:r>
              <a:rPr lang="en-US" sz="1200" dirty="0"/>
              <a:t> </a:t>
            </a:r>
            <a:r>
              <a:rPr lang="en-US" sz="1200" dirty="0" err="1"/>
              <a:t>jų</a:t>
            </a:r>
            <a:r>
              <a:rPr lang="en-US" sz="1200" dirty="0"/>
              <a:t> </a:t>
            </a:r>
            <a:r>
              <a:rPr lang="en-US" sz="1200" dirty="0" err="1"/>
              <a:t>studijų</a:t>
            </a:r>
            <a:r>
              <a:rPr lang="en-US" sz="1200" dirty="0"/>
              <a:t> </a:t>
            </a: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parduotuvių</a:t>
            </a:r>
            <a:endParaRPr lang="en-US" sz="1200" dirty="0"/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Meno</a:t>
            </a:r>
            <a:r>
              <a:rPr lang="en-US" sz="1200" dirty="0"/>
              <a:t> </a:t>
            </a:r>
            <a:r>
              <a:rPr lang="en-US" sz="1200" dirty="0" err="1"/>
              <a:t>galerijos</a:t>
            </a:r>
            <a:r>
              <a:rPr lang="en-US" sz="1200" dirty="0"/>
              <a:t> 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68B297-74A0-447D-80FD-17392340B227}"/>
              </a:ext>
            </a:extLst>
          </p:cNvPr>
          <p:cNvSpPr txBox="1"/>
          <p:nvPr/>
        </p:nvSpPr>
        <p:spPr>
          <a:xfrm>
            <a:off x="9745474" y="5080889"/>
            <a:ext cx="24836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.. </a:t>
            </a: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gatvės</a:t>
            </a:r>
            <a:r>
              <a:rPr lang="en-US" sz="1200" dirty="0"/>
              <a:t> </a:t>
            </a:r>
            <a:r>
              <a:rPr lang="en-US" sz="1200" dirty="0" err="1"/>
              <a:t>mento</a:t>
            </a:r>
            <a:r>
              <a:rPr lang="en-US" sz="1200" dirty="0"/>
              <a:t> </a:t>
            </a:r>
            <a:r>
              <a:rPr lang="en-US" sz="1200" dirty="0" err="1"/>
              <a:t>erdvės</a:t>
            </a:r>
            <a:endParaRPr lang="en-US" sz="1200" dirty="0"/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 err="1"/>
              <a:t>Puikus</a:t>
            </a:r>
            <a:r>
              <a:rPr lang="en-US" sz="1200" dirty="0"/>
              <a:t> </a:t>
            </a:r>
            <a:r>
              <a:rPr lang="en-US" sz="1200" dirty="0" err="1"/>
              <a:t>vietos</a:t>
            </a:r>
            <a:r>
              <a:rPr lang="en-US" sz="1200" dirty="0"/>
              <a:t> </a:t>
            </a:r>
            <a:r>
              <a:rPr lang="en-US" sz="1200" dirty="0" err="1"/>
              <a:t>alus</a:t>
            </a:r>
            <a:r>
              <a:rPr lang="en-US" sz="1200" dirty="0"/>
              <a:t>, </a:t>
            </a:r>
            <a:r>
              <a:rPr lang="en-US" sz="1200" dirty="0" err="1"/>
              <a:t>klubai</a:t>
            </a:r>
            <a:r>
              <a:rPr lang="en-US" sz="1200" dirty="0"/>
              <a:t> ..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sz="1200" dirty="0"/>
              <a:t>.. </a:t>
            </a:r>
            <a:r>
              <a:rPr lang="en-US" sz="1200" dirty="0" err="1"/>
              <a:t>ir</a:t>
            </a:r>
            <a:r>
              <a:rPr lang="en-US" sz="1200" dirty="0"/>
              <a:t> </a:t>
            </a:r>
            <a:r>
              <a:rPr lang="en-US" sz="1200" dirty="0" err="1"/>
              <a:t>kokteiliai</a:t>
            </a:r>
            <a:r>
              <a:rPr lang="en-US" sz="1200" dirty="0"/>
              <a:t>.</a:t>
            </a:r>
          </a:p>
        </p:txBody>
      </p:sp>
      <p:pic>
        <p:nvPicPr>
          <p:cNvPr id="29" name="Picture 28" descr="A picture containing brass, person, music, indoor&#10;&#10;Description automatically generated">
            <a:extLst>
              <a:ext uri="{FF2B5EF4-FFF2-40B4-BE49-F238E27FC236}">
                <a16:creationId xmlns:a16="http://schemas.microsoft.com/office/drawing/2014/main" id="{8E89B61B-B1A3-41ED-81A9-7F647639C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3" y="2909434"/>
            <a:ext cx="1860423" cy="18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5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63875" y="2720974"/>
            <a:ext cx="3108325" cy="1204295"/>
          </a:xfrm>
        </p:spPr>
        <p:txBody>
          <a:bodyPr/>
          <a:lstStyle/>
          <a:p>
            <a:r>
              <a:rPr lang="pt-BR" dirty="0"/>
              <a:t>Vaidas Velykis</a:t>
            </a:r>
          </a:p>
          <a:p>
            <a:pPr lvl="1"/>
            <a:r>
              <a:rPr lang="lt-LT" dirty="0"/>
              <a:t>Pardavimų vadovas</a:t>
            </a:r>
            <a:endParaRPr lang="pt-BR" dirty="0"/>
          </a:p>
          <a:p>
            <a:pPr lvl="2"/>
            <a:r>
              <a:rPr lang="pt-BR" dirty="0"/>
              <a:t>E: vaidas@fez.lt</a:t>
            </a:r>
          </a:p>
          <a:p>
            <a:pPr lvl="2"/>
            <a:r>
              <a:rPr lang="pt-BR" dirty="0"/>
              <a:t>T: +370 655 21021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63875" y="4638818"/>
            <a:ext cx="3228975" cy="300458"/>
          </a:xfrm>
        </p:spPr>
        <p:txBody>
          <a:bodyPr/>
          <a:lstStyle/>
          <a:p>
            <a:r>
              <a:rPr lang="lt-LT" dirty="0" err="1"/>
              <a:t>www.fez.lt</a:t>
            </a:r>
            <a:endParaRPr lang="lt-LT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49356" y="1628283"/>
            <a:ext cx="5343493" cy="528212"/>
          </a:xfrm>
        </p:spPr>
        <p:txBody>
          <a:bodyPr/>
          <a:lstStyle/>
          <a:p>
            <a:r>
              <a:rPr lang="lt-LT" dirty="0"/>
              <a:t>Susisiekime</a:t>
            </a:r>
          </a:p>
        </p:txBody>
      </p:sp>
      <p:pic>
        <p:nvPicPr>
          <p:cNvPr id="6" name="Picture Placeholder 25">
            <a:extLst>
              <a:ext uri="{FF2B5EF4-FFF2-40B4-BE49-F238E27FC236}">
                <a16:creationId xmlns:a16="http://schemas.microsoft.com/office/drawing/2014/main" id="{E5703A1C-CD71-D44C-B9EC-209C2FA44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0151" y="2573339"/>
            <a:ext cx="1733548" cy="17335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775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E4C18C-DABC-46D7-8246-1D5D10DB72BF}"/>
              </a:ext>
            </a:extLst>
          </p:cNvPr>
          <p:cNvSpPr txBox="1"/>
          <p:nvPr/>
        </p:nvSpPr>
        <p:spPr>
          <a:xfrm>
            <a:off x="4995953" y="5983371"/>
            <a:ext cx="702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Pasauliniuose laisvųjų ekonominių zonų apdovanojimuose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2020 m. gavo specialų apdovanojimą už sprendimus tvarumo srityje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fDi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Intelligence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32F4E07-CE5C-4EBE-828D-848480A38ABA}"/>
              </a:ext>
            </a:extLst>
          </p:cNvPr>
          <p:cNvSpPr txBox="1"/>
          <p:nvPr/>
        </p:nvSpPr>
        <p:spPr>
          <a:xfrm>
            <a:off x="5903641" y="5162882"/>
            <a:ext cx="547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Pasauliniuose laisvųjų ekonominių zonų apdovanojimuose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2017 m. apdovanota už investuotojų įsikūrimo greitį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fDi</a:t>
            </a:r>
            <a:r>
              <a:rPr kumimoji="0" lang="lt-L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lt-LT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Intelligence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14CF84A-B538-4E8F-8862-1B48DE9928C8}"/>
              </a:ext>
            </a:extLst>
          </p:cNvPr>
          <p:cNvGrpSpPr/>
          <p:nvPr/>
        </p:nvGrpSpPr>
        <p:grpSpPr>
          <a:xfrm>
            <a:off x="3836040" y="5200979"/>
            <a:ext cx="1386397" cy="555716"/>
            <a:chOff x="2711450" y="7118350"/>
            <a:chExt cx="3041651" cy="1219200"/>
          </a:xfrm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DCDA76A8-AAD3-41F7-A0E7-DF61B667E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7531100"/>
              <a:ext cx="420688" cy="560387"/>
            </a:xfrm>
            <a:custGeom>
              <a:avLst/>
              <a:gdLst>
                <a:gd name="T0" fmla="*/ 265 w 265"/>
                <a:gd name="T1" fmla="*/ 0 h 353"/>
                <a:gd name="T2" fmla="*/ 90 w 265"/>
                <a:gd name="T3" fmla="*/ 128 h 353"/>
                <a:gd name="T4" fmla="*/ 87 w 265"/>
                <a:gd name="T5" fmla="*/ 131 h 353"/>
                <a:gd name="T6" fmla="*/ 83 w 265"/>
                <a:gd name="T7" fmla="*/ 133 h 353"/>
                <a:gd name="T8" fmla="*/ 80 w 265"/>
                <a:gd name="T9" fmla="*/ 136 h 353"/>
                <a:gd name="T10" fmla="*/ 76 w 265"/>
                <a:gd name="T11" fmla="*/ 138 h 353"/>
                <a:gd name="T12" fmla="*/ 73 w 265"/>
                <a:gd name="T13" fmla="*/ 140 h 353"/>
                <a:gd name="T14" fmla="*/ 71 w 265"/>
                <a:gd name="T15" fmla="*/ 140 h 353"/>
                <a:gd name="T16" fmla="*/ 68 w 265"/>
                <a:gd name="T17" fmla="*/ 143 h 353"/>
                <a:gd name="T18" fmla="*/ 66 w 265"/>
                <a:gd name="T19" fmla="*/ 145 h 353"/>
                <a:gd name="T20" fmla="*/ 61 w 265"/>
                <a:gd name="T21" fmla="*/ 148 h 353"/>
                <a:gd name="T22" fmla="*/ 59 w 265"/>
                <a:gd name="T23" fmla="*/ 150 h 353"/>
                <a:gd name="T24" fmla="*/ 57 w 265"/>
                <a:gd name="T25" fmla="*/ 152 h 353"/>
                <a:gd name="T26" fmla="*/ 54 w 265"/>
                <a:gd name="T27" fmla="*/ 155 h 353"/>
                <a:gd name="T28" fmla="*/ 52 w 265"/>
                <a:gd name="T29" fmla="*/ 155 h 353"/>
                <a:gd name="T30" fmla="*/ 49 w 265"/>
                <a:gd name="T31" fmla="*/ 157 h 353"/>
                <a:gd name="T32" fmla="*/ 45 w 265"/>
                <a:gd name="T33" fmla="*/ 159 h 353"/>
                <a:gd name="T34" fmla="*/ 42 w 265"/>
                <a:gd name="T35" fmla="*/ 162 h 353"/>
                <a:gd name="T36" fmla="*/ 40 w 265"/>
                <a:gd name="T37" fmla="*/ 164 h 353"/>
                <a:gd name="T38" fmla="*/ 38 w 265"/>
                <a:gd name="T39" fmla="*/ 167 h 353"/>
                <a:gd name="T40" fmla="*/ 33 w 265"/>
                <a:gd name="T41" fmla="*/ 169 h 353"/>
                <a:gd name="T42" fmla="*/ 30 w 265"/>
                <a:gd name="T43" fmla="*/ 171 h 353"/>
                <a:gd name="T44" fmla="*/ 28 w 265"/>
                <a:gd name="T45" fmla="*/ 174 h 353"/>
                <a:gd name="T46" fmla="*/ 26 w 265"/>
                <a:gd name="T47" fmla="*/ 174 h 353"/>
                <a:gd name="T48" fmla="*/ 19 w 265"/>
                <a:gd name="T49" fmla="*/ 179 h 353"/>
                <a:gd name="T50" fmla="*/ 16 w 265"/>
                <a:gd name="T51" fmla="*/ 181 h 353"/>
                <a:gd name="T52" fmla="*/ 14 w 265"/>
                <a:gd name="T53" fmla="*/ 183 h 353"/>
                <a:gd name="T54" fmla="*/ 9 w 265"/>
                <a:gd name="T55" fmla="*/ 186 h 353"/>
                <a:gd name="T56" fmla="*/ 7 w 265"/>
                <a:gd name="T57" fmla="*/ 188 h 353"/>
                <a:gd name="T58" fmla="*/ 2 w 265"/>
                <a:gd name="T59" fmla="*/ 195 h 353"/>
                <a:gd name="T60" fmla="*/ 23 w 265"/>
                <a:gd name="T61" fmla="*/ 262 h 353"/>
                <a:gd name="T62" fmla="*/ 52 w 265"/>
                <a:gd name="T63" fmla="*/ 353 h 353"/>
                <a:gd name="T64" fmla="*/ 49 w 265"/>
                <a:gd name="T65" fmla="*/ 326 h 353"/>
                <a:gd name="T66" fmla="*/ 47 w 265"/>
                <a:gd name="T67" fmla="*/ 312 h 353"/>
                <a:gd name="T68" fmla="*/ 42 w 265"/>
                <a:gd name="T69" fmla="*/ 279 h 353"/>
                <a:gd name="T70" fmla="*/ 42 w 265"/>
                <a:gd name="T71" fmla="*/ 262 h 353"/>
                <a:gd name="T72" fmla="*/ 45 w 265"/>
                <a:gd name="T73" fmla="*/ 257 h 353"/>
                <a:gd name="T74" fmla="*/ 47 w 265"/>
                <a:gd name="T75" fmla="*/ 255 h 353"/>
                <a:gd name="T76" fmla="*/ 54 w 265"/>
                <a:gd name="T77" fmla="*/ 248 h 353"/>
                <a:gd name="T78" fmla="*/ 57 w 265"/>
                <a:gd name="T79" fmla="*/ 245 h 353"/>
                <a:gd name="T80" fmla="*/ 59 w 265"/>
                <a:gd name="T81" fmla="*/ 243 h 353"/>
                <a:gd name="T82" fmla="*/ 64 w 265"/>
                <a:gd name="T83" fmla="*/ 236 h 353"/>
                <a:gd name="T84" fmla="*/ 66 w 265"/>
                <a:gd name="T85" fmla="*/ 233 h 353"/>
                <a:gd name="T86" fmla="*/ 73 w 265"/>
                <a:gd name="T87" fmla="*/ 226 h 353"/>
                <a:gd name="T88" fmla="*/ 76 w 265"/>
                <a:gd name="T89" fmla="*/ 224 h 353"/>
                <a:gd name="T90" fmla="*/ 78 w 265"/>
                <a:gd name="T91" fmla="*/ 219 h 353"/>
                <a:gd name="T92" fmla="*/ 83 w 265"/>
                <a:gd name="T93" fmla="*/ 214 h 353"/>
                <a:gd name="T94" fmla="*/ 85 w 265"/>
                <a:gd name="T95" fmla="*/ 210 h 353"/>
                <a:gd name="T96" fmla="*/ 87 w 265"/>
                <a:gd name="T97" fmla="*/ 207 h 353"/>
                <a:gd name="T98" fmla="*/ 92 w 265"/>
                <a:gd name="T99" fmla="*/ 205 h 353"/>
                <a:gd name="T100" fmla="*/ 95 w 265"/>
                <a:gd name="T101" fmla="*/ 200 h 353"/>
                <a:gd name="T102" fmla="*/ 97 w 265"/>
                <a:gd name="T103" fmla="*/ 198 h 353"/>
                <a:gd name="T104" fmla="*/ 99 w 265"/>
                <a:gd name="T105" fmla="*/ 193 h 353"/>
                <a:gd name="T106" fmla="*/ 104 w 265"/>
                <a:gd name="T107" fmla="*/ 19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5" h="353">
                  <a:moveTo>
                    <a:pt x="106" y="186"/>
                  </a:moveTo>
                  <a:lnTo>
                    <a:pt x="106" y="186"/>
                  </a:lnTo>
                  <a:lnTo>
                    <a:pt x="128" y="159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178" y="64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31"/>
                  </a:lnTo>
                  <a:lnTo>
                    <a:pt x="87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0" y="136"/>
                  </a:lnTo>
                  <a:lnTo>
                    <a:pt x="80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71" y="143"/>
                  </a:lnTo>
                  <a:lnTo>
                    <a:pt x="71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6" y="145"/>
                  </a:lnTo>
                  <a:lnTo>
                    <a:pt x="66" y="145"/>
                  </a:lnTo>
                  <a:lnTo>
                    <a:pt x="64" y="145"/>
                  </a:lnTo>
                  <a:lnTo>
                    <a:pt x="64" y="145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50"/>
                  </a:lnTo>
                  <a:lnTo>
                    <a:pt x="61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2" y="162"/>
                  </a:lnTo>
                  <a:lnTo>
                    <a:pt x="42" y="162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7"/>
                  </a:lnTo>
                  <a:lnTo>
                    <a:pt x="38" y="167"/>
                  </a:lnTo>
                  <a:lnTo>
                    <a:pt x="35" y="167"/>
                  </a:lnTo>
                  <a:lnTo>
                    <a:pt x="35" y="167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3" y="176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9" y="181"/>
                  </a:lnTo>
                  <a:lnTo>
                    <a:pt x="19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9" y="186"/>
                  </a:lnTo>
                  <a:lnTo>
                    <a:pt x="9" y="186"/>
                  </a:lnTo>
                  <a:lnTo>
                    <a:pt x="9" y="188"/>
                  </a:lnTo>
                  <a:lnTo>
                    <a:pt x="9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0" y="193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7" y="212"/>
                  </a:lnTo>
                  <a:lnTo>
                    <a:pt x="7" y="212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23" y="262"/>
                  </a:lnTo>
                  <a:lnTo>
                    <a:pt x="23" y="262"/>
                  </a:lnTo>
                  <a:lnTo>
                    <a:pt x="23" y="262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2" y="346"/>
                  </a:lnTo>
                  <a:lnTo>
                    <a:pt x="52" y="343"/>
                  </a:lnTo>
                  <a:lnTo>
                    <a:pt x="52" y="343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7" y="324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45" y="298"/>
                  </a:lnTo>
                  <a:lnTo>
                    <a:pt x="42" y="286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0" y="274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45" y="257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49" y="252"/>
                  </a:lnTo>
                  <a:lnTo>
                    <a:pt x="49" y="252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61" y="241"/>
                  </a:lnTo>
                  <a:lnTo>
                    <a:pt x="61" y="238"/>
                  </a:lnTo>
                  <a:lnTo>
                    <a:pt x="61" y="238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6" y="236"/>
                  </a:lnTo>
                  <a:lnTo>
                    <a:pt x="66" y="236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71" y="229"/>
                  </a:lnTo>
                  <a:lnTo>
                    <a:pt x="71" y="229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1"/>
                  </a:lnTo>
                  <a:lnTo>
                    <a:pt x="76" y="221"/>
                  </a:lnTo>
                  <a:lnTo>
                    <a:pt x="76" y="221"/>
                  </a:lnTo>
                  <a:lnTo>
                    <a:pt x="78" y="221"/>
                  </a:lnTo>
                  <a:lnTo>
                    <a:pt x="78" y="221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80" y="217"/>
                  </a:lnTo>
                  <a:lnTo>
                    <a:pt x="80" y="217"/>
                  </a:lnTo>
                  <a:lnTo>
                    <a:pt x="80" y="217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83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0"/>
                  </a:lnTo>
                  <a:lnTo>
                    <a:pt x="85" y="210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7" y="207"/>
                  </a:lnTo>
                  <a:lnTo>
                    <a:pt x="87" y="207"/>
                  </a:lnTo>
                  <a:lnTo>
                    <a:pt x="90" y="207"/>
                  </a:lnTo>
                  <a:lnTo>
                    <a:pt x="90" y="207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92" y="205"/>
                  </a:lnTo>
                  <a:lnTo>
                    <a:pt x="92" y="205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5" y="202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7" y="198"/>
                  </a:lnTo>
                  <a:lnTo>
                    <a:pt x="97" y="198"/>
                  </a:lnTo>
                  <a:lnTo>
                    <a:pt x="97" y="198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3"/>
                  </a:lnTo>
                  <a:lnTo>
                    <a:pt x="99" y="193"/>
                  </a:lnTo>
                  <a:lnTo>
                    <a:pt x="102" y="193"/>
                  </a:lnTo>
                  <a:lnTo>
                    <a:pt x="102" y="193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88"/>
                  </a:lnTo>
                  <a:lnTo>
                    <a:pt x="106" y="188"/>
                  </a:lnTo>
                  <a:lnTo>
                    <a:pt x="106" y="1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8C6FEE19-E35D-4B1A-B083-CD465151A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50" y="7364413"/>
              <a:ext cx="601663" cy="252412"/>
            </a:xfrm>
            <a:custGeom>
              <a:avLst/>
              <a:gdLst>
                <a:gd name="T0" fmla="*/ 0 w 379"/>
                <a:gd name="T1" fmla="*/ 159 h 159"/>
                <a:gd name="T2" fmla="*/ 218 w 379"/>
                <a:gd name="T3" fmla="*/ 159 h 159"/>
                <a:gd name="T4" fmla="*/ 220 w 379"/>
                <a:gd name="T5" fmla="*/ 159 h 159"/>
                <a:gd name="T6" fmla="*/ 225 w 379"/>
                <a:gd name="T7" fmla="*/ 159 h 159"/>
                <a:gd name="T8" fmla="*/ 227 w 379"/>
                <a:gd name="T9" fmla="*/ 159 h 159"/>
                <a:gd name="T10" fmla="*/ 232 w 379"/>
                <a:gd name="T11" fmla="*/ 159 h 159"/>
                <a:gd name="T12" fmla="*/ 237 w 379"/>
                <a:gd name="T13" fmla="*/ 159 h 159"/>
                <a:gd name="T14" fmla="*/ 239 w 379"/>
                <a:gd name="T15" fmla="*/ 159 h 159"/>
                <a:gd name="T16" fmla="*/ 244 w 379"/>
                <a:gd name="T17" fmla="*/ 159 h 159"/>
                <a:gd name="T18" fmla="*/ 246 w 379"/>
                <a:gd name="T19" fmla="*/ 159 h 159"/>
                <a:gd name="T20" fmla="*/ 251 w 379"/>
                <a:gd name="T21" fmla="*/ 159 h 159"/>
                <a:gd name="T22" fmla="*/ 253 w 379"/>
                <a:gd name="T23" fmla="*/ 159 h 159"/>
                <a:gd name="T24" fmla="*/ 258 w 379"/>
                <a:gd name="T25" fmla="*/ 159 h 159"/>
                <a:gd name="T26" fmla="*/ 260 w 379"/>
                <a:gd name="T27" fmla="*/ 159 h 159"/>
                <a:gd name="T28" fmla="*/ 263 w 379"/>
                <a:gd name="T29" fmla="*/ 159 h 159"/>
                <a:gd name="T30" fmla="*/ 268 w 379"/>
                <a:gd name="T31" fmla="*/ 159 h 159"/>
                <a:gd name="T32" fmla="*/ 272 w 379"/>
                <a:gd name="T33" fmla="*/ 159 h 159"/>
                <a:gd name="T34" fmla="*/ 275 w 379"/>
                <a:gd name="T35" fmla="*/ 159 h 159"/>
                <a:gd name="T36" fmla="*/ 279 w 379"/>
                <a:gd name="T37" fmla="*/ 159 h 159"/>
                <a:gd name="T38" fmla="*/ 282 w 379"/>
                <a:gd name="T39" fmla="*/ 159 h 159"/>
                <a:gd name="T40" fmla="*/ 287 w 379"/>
                <a:gd name="T41" fmla="*/ 159 h 159"/>
                <a:gd name="T42" fmla="*/ 289 w 379"/>
                <a:gd name="T43" fmla="*/ 159 h 159"/>
                <a:gd name="T44" fmla="*/ 294 w 379"/>
                <a:gd name="T45" fmla="*/ 159 h 159"/>
                <a:gd name="T46" fmla="*/ 296 w 379"/>
                <a:gd name="T47" fmla="*/ 159 h 159"/>
                <a:gd name="T48" fmla="*/ 303 w 379"/>
                <a:gd name="T49" fmla="*/ 159 h 159"/>
                <a:gd name="T50" fmla="*/ 308 w 379"/>
                <a:gd name="T51" fmla="*/ 159 h 159"/>
                <a:gd name="T52" fmla="*/ 313 w 379"/>
                <a:gd name="T53" fmla="*/ 159 h 159"/>
                <a:gd name="T54" fmla="*/ 315 w 379"/>
                <a:gd name="T55" fmla="*/ 159 h 159"/>
                <a:gd name="T56" fmla="*/ 320 w 379"/>
                <a:gd name="T57" fmla="*/ 159 h 159"/>
                <a:gd name="T58" fmla="*/ 329 w 379"/>
                <a:gd name="T59" fmla="*/ 155 h 159"/>
                <a:gd name="T60" fmla="*/ 348 w 379"/>
                <a:gd name="T61" fmla="*/ 90 h 159"/>
                <a:gd name="T62" fmla="*/ 379 w 379"/>
                <a:gd name="T63" fmla="*/ 0 h 159"/>
                <a:gd name="T64" fmla="*/ 367 w 379"/>
                <a:gd name="T65" fmla="*/ 21 h 159"/>
                <a:gd name="T66" fmla="*/ 358 w 379"/>
                <a:gd name="T67" fmla="*/ 35 h 159"/>
                <a:gd name="T68" fmla="*/ 343 w 379"/>
                <a:gd name="T69" fmla="*/ 66 h 159"/>
                <a:gd name="T70" fmla="*/ 334 w 379"/>
                <a:gd name="T71" fmla="*/ 78 h 159"/>
                <a:gd name="T72" fmla="*/ 329 w 379"/>
                <a:gd name="T73" fmla="*/ 81 h 159"/>
                <a:gd name="T74" fmla="*/ 325 w 379"/>
                <a:gd name="T75" fmla="*/ 81 h 159"/>
                <a:gd name="T76" fmla="*/ 317 w 379"/>
                <a:gd name="T77" fmla="*/ 83 h 159"/>
                <a:gd name="T78" fmla="*/ 310 w 379"/>
                <a:gd name="T79" fmla="*/ 83 h 159"/>
                <a:gd name="T80" fmla="*/ 310 w 379"/>
                <a:gd name="T81" fmla="*/ 86 h 159"/>
                <a:gd name="T82" fmla="*/ 301 w 379"/>
                <a:gd name="T83" fmla="*/ 86 h 159"/>
                <a:gd name="T84" fmla="*/ 296 w 379"/>
                <a:gd name="T85" fmla="*/ 88 h 159"/>
                <a:gd name="T86" fmla="*/ 289 w 379"/>
                <a:gd name="T87" fmla="*/ 90 h 159"/>
                <a:gd name="T88" fmla="*/ 284 w 379"/>
                <a:gd name="T89" fmla="*/ 90 h 159"/>
                <a:gd name="T90" fmla="*/ 279 w 379"/>
                <a:gd name="T91" fmla="*/ 93 h 159"/>
                <a:gd name="T92" fmla="*/ 275 w 379"/>
                <a:gd name="T93" fmla="*/ 93 h 159"/>
                <a:gd name="T94" fmla="*/ 268 w 379"/>
                <a:gd name="T95" fmla="*/ 95 h 159"/>
                <a:gd name="T96" fmla="*/ 265 w 379"/>
                <a:gd name="T97" fmla="*/ 95 h 159"/>
                <a:gd name="T98" fmla="*/ 260 w 379"/>
                <a:gd name="T99" fmla="*/ 97 h 159"/>
                <a:gd name="T100" fmla="*/ 256 w 379"/>
                <a:gd name="T101" fmla="*/ 97 h 159"/>
                <a:gd name="T102" fmla="*/ 251 w 379"/>
                <a:gd name="T103" fmla="*/ 100 h 159"/>
                <a:gd name="T104" fmla="*/ 246 w 379"/>
                <a:gd name="T105" fmla="*/ 100 h 159"/>
                <a:gd name="T106" fmla="*/ 242 w 379"/>
                <a:gd name="T107" fmla="*/ 10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9" h="159">
                  <a:moveTo>
                    <a:pt x="237" y="102"/>
                  </a:moveTo>
                  <a:lnTo>
                    <a:pt x="237" y="102"/>
                  </a:lnTo>
                  <a:lnTo>
                    <a:pt x="204" y="10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109" y="159"/>
                  </a:lnTo>
                  <a:lnTo>
                    <a:pt x="213" y="159"/>
                  </a:lnTo>
                  <a:lnTo>
                    <a:pt x="213" y="159"/>
                  </a:lnTo>
                  <a:lnTo>
                    <a:pt x="215" y="159"/>
                  </a:lnTo>
                  <a:lnTo>
                    <a:pt x="215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20" y="159"/>
                  </a:lnTo>
                  <a:lnTo>
                    <a:pt x="220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30" y="159"/>
                  </a:lnTo>
                  <a:lnTo>
                    <a:pt x="230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42" y="159"/>
                  </a:lnTo>
                  <a:lnTo>
                    <a:pt x="242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6" y="159"/>
                  </a:lnTo>
                  <a:lnTo>
                    <a:pt x="246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6" y="159"/>
                  </a:lnTo>
                  <a:lnTo>
                    <a:pt x="256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70" y="159"/>
                  </a:lnTo>
                  <a:lnTo>
                    <a:pt x="270" y="159"/>
                  </a:lnTo>
                  <a:lnTo>
                    <a:pt x="272" y="159"/>
                  </a:lnTo>
                  <a:lnTo>
                    <a:pt x="272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7" y="159"/>
                  </a:lnTo>
                  <a:lnTo>
                    <a:pt x="277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82" y="159"/>
                  </a:lnTo>
                  <a:lnTo>
                    <a:pt x="282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7" y="159"/>
                  </a:lnTo>
                  <a:lnTo>
                    <a:pt x="287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91" y="159"/>
                  </a:lnTo>
                  <a:lnTo>
                    <a:pt x="291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6" y="159"/>
                  </a:lnTo>
                  <a:lnTo>
                    <a:pt x="296" y="159"/>
                  </a:lnTo>
                  <a:lnTo>
                    <a:pt x="296" y="159"/>
                  </a:lnTo>
                  <a:lnTo>
                    <a:pt x="298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6" y="159"/>
                  </a:lnTo>
                  <a:lnTo>
                    <a:pt x="306" y="159"/>
                  </a:lnTo>
                  <a:lnTo>
                    <a:pt x="306" y="159"/>
                  </a:lnTo>
                  <a:lnTo>
                    <a:pt x="308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5" y="159"/>
                  </a:lnTo>
                  <a:lnTo>
                    <a:pt x="315" y="159"/>
                  </a:lnTo>
                  <a:lnTo>
                    <a:pt x="315" y="159"/>
                  </a:lnTo>
                  <a:lnTo>
                    <a:pt x="317" y="159"/>
                  </a:lnTo>
                  <a:lnTo>
                    <a:pt x="317" y="159"/>
                  </a:lnTo>
                  <a:lnTo>
                    <a:pt x="317" y="159"/>
                  </a:lnTo>
                  <a:lnTo>
                    <a:pt x="320" y="159"/>
                  </a:lnTo>
                  <a:lnTo>
                    <a:pt x="320" y="159"/>
                  </a:lnTo>
                  <a:lnTo>
                    <a:pt x="320" y="159"/>
                  </a:lnTo>
                  <a:lnTo>
                    <a:pt x="322" y="159"/>
                  </a:lnTo>
                  <a:lnTo>
                    <a:pt x="322" y="159"/>
                  </a:lnTo>
                  <a:lnTo>
                    <a:pt x="322" y="159"/>
                  </a:lnTo>
                  <a:lnTo>
                    <a:pt x="327" y="159"/>
                  </a:lnTo>
                  <a:lnTo>
                    <a:pt x="329" y="155"/>
                  </a:lnTo>
                  <a:lnTo>
                    <a:pt x="329" y="155"/>
                  </a:lnTo>
                  <a:lnTo>
                    <a:pt x="334" y="140"/>
                  </a:lnTo>
                  <a:lnTo>
                    <a:pt x="334" y="140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77" y="4"/>
                  </a:lnTo>
                  <a:lnTo>
                    <a:pt x="374" y="7"/>
                  </a:lnTo>
                  <a:lnTo>
                    <a:pt x="374" y="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5" y="26"/>
                  </a:lnTo>
                  <a:lnTo>
                    <a:pt x="358" y="38"/>
                  </a:lnTo>
                  <a:lnTo>
                    <a:pt x="358" y="35"/>
                  </a:lnTo>
                  <a:lnTo>
                    <a:pt x="353" y="47"/>
                  </a:lnTo>
                  <a:lnTo>
                    <a:pt x="348" y="59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1" y="71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5" y="81"/>
                  </a:lnTo>
                  <a:lnTo>
                    <a:pt x="322" y="81"/>
                  </a:lnTo>
                  <a:lnTo>
                    <a:pt x="322" y="81"/>
                  </a:lnTo>
                  <a:lnTo>
                    <a:pt x="320" y="81"/>
                  </a:lnTo>
                  <a:lnTo>
                    <a:pt x="320" y="81"/>
                  </a:lnTo>
                  <a:lnTo>
                    <a:pt x="317" y="83"/>
                  </a:lnTo>
                  <a:lnTo>
                    <a:pt x="317" y="83"/>
                  </a:lnTo>
                  <a:lnTo>
                    <a:pt x="317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0" y="83"/>
                  </a:lnTo>
                  <a:lnTo>
                    <a:pt x="313" y="83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1" y="88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294" y="88"/>
                  </a:lnTo>
                  <a:lnTo>
                    <a:pt x="294" y="88"/>
                  </a:lnTo>
                  <a:lnTo>
                    <a:pt x="294" y="88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7" y="90"/>
                  </a:lnTo>
                  <a:lnTo>
                    <a:pt x="284" y="90"/>
                  </a:lnTo>
                  <a:lnTo>
                    <a:pt x="284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79" y="93"/>
                  </a:lnTo>
                  <a:lnTo>
                    <a:pt x="279" y="93"/>
                  </a:lnTo>
                  <a:lnTo>
                    <a:pt x="279" y="93"/>
                  </a:lnTo>
                  <a:lnTo>
                    <a:pt x="277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0" y="93"/>
                  </a:lnTo>
                  <a:lnTo>
                    <a:pt x="270" y="95"/>
                  </a:lnTo>
                  <a:lnTo>
                    <a:pt x="270" y="95"/>
                  </a:lnTo>
                  <a:lnTo>
                    <a:pt x="270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0" y="95"/>
                  </a:lnTo>
                  <a:lnTo>
                    <a:pt x="260" y="95"/>
                  </a:lnTo>
                  <a:lnTo>
                    <a:pt x="260" y="97"/>
                  </a:lnTo>
                  <a:lnTo>
                    <a:pt x="260" y="97"/>
                  </a:lnTo>
                  <a:lnTo>
                    <a:pt x="258" y="97"/>
                  </a:lnTo>
                  <a:lnTo>
                    <a:pt x="258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3" y="97"/>
                  </a:lnTo>
                  <a:lnTo>
                    <a:pt x="253" y="97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1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6" y="100"/>
                  </a:lnTo>
                  <a:lnTo>
                    <a:pt x="246" y="100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39" y="102"/>
                  </a:lnTo>
                  <a:lnTo>
                    <a:pt x="237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id="{6070DBD8-EC6F-479B-9C26-34E91FBD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7685088"/>
              <a:ext cx="214313" cy="652462"/>
            </a:xfrm>
            <a:custGeom>
              <a:avLst/>
              <a:gdLst>
                <a:gd name="T0" fmla="*/ 35 w 135"/>
                <a:gd name="T1" fmla="*/ 411 h 411"/>
                <a:gd name="T2" fmla="*/ 102 w 135"/>
                <a:gd name="T3" fmla="*/ 203 h 411"/>
                <a:gd name="T4" fmla="*/ 102 w 135"/>
                <a:gd name="T5" fmla="*/ 201 h 411"/>
                <a:gd name="T6" fmla="*/ 104 w 135"/>
                <a:gd name="T7" fmla="*/ 196 h 411"/>
                <a:gd name="T8" fmla="*/ 104 w 135"/>
                <a:gd name="T9" fmla="*/ 191 h 411"/>
                <a:gd name="T10" fmla="*/ 106 w 135"/>
                <a:gd name="T11" fmla="*/ 187 h 411"/>
                <a:gd name="T12" fmla="*/ 106 w 135"/>
                <a:gd name="T13" fmla="*/ 184 h 411"/>
                <a:gd name="T14" fmla="*/ 109 w 135"/>
                <a:gd name="T15" fmla="*/ 182 h 411"/>
                <a:gd name="T16" fmla="*/ 109 w 135"/>
                <a:gd name="T17" fmla="*/ 177 h 411"/>
                <a:gd name="T18" fmla="*/ 111 w 135"/>
                <a:gd name="T19" fmla="*/ 175 h 411"/>
                <a:gd name="T20" fmla="*/ 111 w 135"/>
                <a:gd name="T21" fmla="*/ 170 h 411"/>
                <a:gd name="T22" fmla="*/ 113 w 135"/>
                <a:gd name="T23" fmla="*/ 167 h 411"/>
                <a:gd name="T24" fmla="*/ 113 w 135"/>
                <a:gd name="T25" fmla="*/ 163 h 411"/>
                <a:gd name="T26" fmla="*/ 113 w 135"/>
                <a:gd name="T27" fmla="*/ 160 h 411"/>
                <a:gd name="T28" fmla="*/ 116 w 135"/>
                <a:gd name="T29" fmla="*/ 158 h 411"/>
                <a:gd name="T30" fmla="*/ 116 w 135"/>
                <a:gd name="T31" fmla="*/ 155 h 411"/>
                <a:gd name="T32" fmla="*/ 118 w 135"/>
                <a:gd name="T33" fmla="*/ 151 h 411"/>
                <a:gd name="T34" fmla="*/ 118 w 135"/>
                <a:gd name="T35" fmla="*/ 146 h 411"/>
                <a:gd name="T36" fmla="*/ 121 w 135"/>
                <a:gd name="T37" fmla="*/ 144 h 411"/>
                <a:gd name="T38" fmla="*/ 121 w 135"/>
                <a:gd name="T39" fmla="*/ 141 h 411"/>
                <a:gd name="T40" fmla="*/ 123 w 135"/>
                <a:gd name="T41" fmla="*/ 136 h 411"/>
                <a:gd name="T42" fmla="*/ 123 w 135"/>
                <a:gd name="T43" fmla="*/ 134 h 411"/>
                <a:gd name="T44" fmla="*/ 125 w 135"/>
                <a:gd name="T45" fmla="*/ 129 h 411"/>
                <a:gd name="T46" fmla="*/ 125 w 135"/>
                <a:gd name="T47" fmla="*/ 127 h 411"/>
                <a:gd name="T48" fmla="*/ 128 w 135"/>
                <a:gd name="T49" fmla="*/ 120 h 411"/>
                <a:gd name="T50" fmla="*/ 128 w 135"/>
                <a:gd name="T51" fmla="*/ 117 h 411"/>
                <a:gd name="T52" fmla="*/ 130 w 135"/>
                <a:gd name="T53" fmla="*/ 113 h 411"/>
                <a:gd name="T54" fmla="*/ 132 w 135"/>
                <a:gd name="T55" fmla="*/ 108 h 411"/>
                <a:gd name="T56" fmla="*/ 132 w 135"/>
                <a:gd name="T57" fmla="*/ 105 h 411"/>
                <a:gd name="T58" fmla="*/ 132 w 135"/>
                <a:gd name="T59" fmla="*/ 96 h 411"/>
                <a:gd name="T60" fmla="*/ 78 w 135"/>
                <a:gd name="T61" fmla="*/ 55 h 411"/>
                <a:gd name="T62" fmla="*/ 0 w 135"/>
                <a:gd name="T63" fmla="*/ 0 h 411"/>
                <a:gd name="T64" fmla="*/ 19 w 135"/>
                <a:gd name="T65" fmla="*/ 17 h 411"/>
                <a:gd name="T66" fmla="*/ 28 w 135"/>
                <a:gd name="T67" fmla="*/ 29 h 411"/>
                <a:gd name="T68" fmla="*/ 52 w 135"/>
                <a:gd name="T69" fmla="*/ 53 h 411"/>
                <a:gd name="T70" fmla="*/ 61 w 135"/>
                <a:gd name="T71" fmla="*/ 65 h 411"/>
                <a:gd name="T72" fmla="*/ 61 w 135"/>
                <a:gd name="T73" fmla="*/ 72 h 411"/>
                <a:gd name="T74" fmla="*/ 61 w 135"/>
                <a:gd name="T75" fmla="*/ 77 h 411"/>
                <a:gd name="T76" fmla="*/ 59 w 135"/>
                <a:gd name="T77" fmla="*/ 84 h 411"/>
                <a:gd name="T78" fmla="*/ 59 w 135"/>
                <a:gd name="T79" fmla="*/ 89 h 411"/>
                <a:gd name="T80" fmla="*/ 59 w 135"/>
                <a:gd name="T81" fmla="*/ 91 h 411"/>
                <a:gd name="T82" fmla="*/ 59 w 135"/>
                <a:gd name="T83" fmla="*/ 101 h 411"/>
                <a:gd name="T84" fmla="*/ 59 w 135"/>
                <a:gd name="T85" fmla="*/ 105 h 411"/>
                <a:gd name="T86" fmla="*/ 57 w 135"/>
                <a:gd name="T87" fmla="*/ 113 h 411"/>
                <a:gd name="T88" fmla="*/ 57 w 135"/>
                <a:gd name="T89" fmla="*/ 117 h 411"/>
                <a:gd name="T90" fmla="*/ 57 w 135"/>
                <a:gd name="T91" fmla="*/ 122 h 411"/>
                <a:gd name="T92" fmla="*/ 57 w 135"/>
                <a:gd name="T93" fmla="*/ 129 h 411"/>
                <a:gd name="T94" fmla="*/ 57 w 135"/>
                <a:gd name="T95" fmla="*/ 134 h 411"/>
                <a:gd name="T96" fmla="*/ 57 w 135"/>
                <a:gd name="T97" fmla="*/ 136 h 411"/>
                <a:gd name="T98" fmla="*/ 54 w 135"/>
                <a:gd name="T99" fmla="*/ 144 h 411"/>
                <a:gd name="T100" fmla="*/ 54 w 135"/>
                <a:gd name="T101" fmla="*/ 146 h 411"/>
                <a:gd name="T102" fmla="*/ 54 w 135"/>
                <a:gd name="T103" fmla="*/ 153 h 411"/>
                <a:gd name="T104" fmla="*/ 54 w 135"/>
                <a:gd name="T105" fmla="*/ 155 h 411"/>
                <a:gd name="T106" fmla="*/ 54 w 135"/>
                <a:gd name="T107" fmla="*/ 16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411">
                  <a:moveTo>
                    <a:pt x="54" y="165"/>
                  </a:moveTo>
                  <a:lnTo>
                    <a:pt x="54" y="165"/>
                  </a:lnTo>
                  <a:lnTo>
                    <a:pt x="52" y="198"/>
                  </a:lnTo>
                  <a:lnTo>
                    <a:pt x="35" y="411"/>
                  </a:lnTo>
                  <a:lnTo>
                    <a:pt x="35" y="411"/>
                  </a:lnTo>
                  <a:lnTo>
                    <a:pt x="35" y="411"/>
                  </a:lnTo>
                  <a:lnTo>
                    <a:pt x="68" y="306"/>
                  </a:lnTo>
                  <a:lnTo>
                    <a:pt x="99" y="206"/>
                  </a:lnTo>
                  <a:lnTo>
                    <a:pt x="99" y="206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198"/>
                  </a:lnTo>
                  <a:lnTo>
                    <a:pt x="102" y="198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6" y="189"/>
                  </a:lnTo>
                  <a:lnTo>
                    <a:pt x="106" y="189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79"/>
                  </a:lnTo>
                  <a:lnTo>
                    <a:pt x="109" y="179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3" y="167"/>
                  </a:lnTo>
                  <a:lnTo>
                    <a:pt x="113" y="167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6" y="160"/>
                  </a:lnTo>
                  <a:lnTo>
                    <a:pt x="116" y="160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8" y="153"/>
                  </a:lnTo>
                  <a:lnTo>
                    <a:pt x="118" y="153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6"/>
                  </a:lnTo>
                  <a:lnTo>
                    <a:pt x="118" y="148"/>
                  </a:lnTo>
                  <a:lnTo>
                    <a:pt x="121" y="146"/>
                  </a:lnTo>
                  <a:lnTo>
                    <a:pt x="121" y="146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1"/>
                  </a:lnTo>
                  <a:lnTo>
                    <a:pt x="121" y="141"/>
                  </a:lnTo>
                  <a:lnTo>
                    <a:pt x="121" y="139"/>
                  </a:lnTo>
                  <a:lnTo>
                    <a:pt x="121" y="139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2"/>
                  </a:lnTo>
                  <a:lnTo>
                    <a:pt x="123" y="132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8" y="120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0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3"/>
                  </a:lnTo>
                  <a:lnTo>
                    <a:pt x="132" y="103"/>
                  </a:lnTo>
                  <a:lnTo>
                    <a:pt x="135" y="101"/>
                  </a:lnTo>
                  <a:lnTo>
                    <a:pt x="135" y="98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1" y="4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20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38" y="39"/>
                  </a:lnTo>
                  <a:lnTo>
                    <a:pt x="45" y="48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4" y="58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7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5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4"/>
                  </a:lnTo>
                  <a:lnTo>
                    <a:pt x="57" y="127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4"/>
                  </a:lnTo>
                  <a:lnTo>
                    <a:pt x="57" y="134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9"/>
                  </a:lnTo>
                  <a:lnTo>
                    <a:pt x="57" y="139"/>
                  </a:lnTo>
                  <a:lnTo>
                    <a:pt x="57" y="141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54" y="151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8"/>
                  </a:lnTo>
                  <a:lnTo>
                    <a:pt x="54" y="158"/>
                  </a:lnTo>
                  <a:lnTo>
                    <a:pt x="54" y="160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5"/>
                  </a:lnTo>
                  <a:lnTo>
                    <a:pt x="54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3" name="Freeform 8">
              <a:extLst>
                <a:ext uri="{FF2B5EF4-FFF2-40B4-BE49-F238E27FC236}">
                  <a16:creationId xmlns:a16="http://schemas.microsoft.com/office/drawing/2014/main" id="{86B80B47-6A23-41BA-AD47-1534A7985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7974013"/>
              <a:ext cx="633413" cy="306387"/>
            </a:xfrm>
            <a:custGeom>
              <a:avLst/>
              <a:gdLst>
                <a:gd name="T0" fmla="*/ 399 w 399"/>
                <a:gd name="T1" fmla="*/ 193 h 193"/>
                <a:gd name="T2" fmla="*/ 223 w 399"/>
                <a:gd name="T3" fmla="*/ 67 h 193"/>
                <a:gd name="T4" fmla="*/ 221 w 399"/>
                <a:gd name="T5" fmla="*/ 64 h 193"/>
                <a:gd name="T6" fmla="*/ 216 w 399"/>
                <a:gd name="T7" fmla="*/ 62 h 193"/>
                <a:gd name="T8" fmla="*/ 214 w 399"/>
                <a:gd name="T9" fmla="*/ 59 h 193"/>
                <a:gd name="T10" fmla="*/ 211 w 399"/>
                <a:gd name="T11" fmla="*/ 57 h 193"/>
                <a:gd name="T12" fmla="*/ 209 w 399"/>
                <a:gd name="T13" fmla="*/ 55 h 193"/>
                <a:gd name="T14" fmla="*/ 204 w 399"/>
                <a:gd name="T15" fmla="*/ 52 h 193"/>
                <a:gd name="T16" fmla="*/ 202 w 399"/>
                <a:gd name="T17" fmla="*/ 50 h 193"/>
                <a:gd name="T18" fmla="*/ 199 w 399"/>
                <a:gd name="T19" fmla="*/ 47 h 193"/>
                <a:gd name="T20" fmla="*/ 197 w 399"/>
                <a:gd name="T21" fmla="*/ 45 h 193"/>
                <a:gd name="T22" fmla="*/ 192 w 399"/>
                <a:gd name="T23" fmla="*/ 43 h 193"/>
                <a:gd name="T24" fmla="*/ 190 w 399"/>
                <a:gd name="T25" fmla="*/ 40 h 193"/>
                <a:gd name="T26" fmla="*/ 188 w 399"/>
                <a:gd name="T27" fmla="*/ 40 h 193"/>
                <a:gd name="T28" fmla="*/ 185 w 399"/>
                <a:gd name="T29" fmla="*/ 38 h 193"/>
                <a:gd name="T30" fmla="*/ 183 w 399"/>
                <a:gd name="T31" fmla="*/ 36 h 193"/>
                <a:gd name="T32" fmla="*/ 178 w 399"/>
                <a:gd name="T33" fmla="*/ 33 h 193"/>
                <a:gd name="T34" fmla="*/ 176 w 399"/>
                <a:gd name="T35" fmla="*/ 31 h 193"/>
                <a:gd name="T36" fmla="*/ 173 w 399"/>
                <a:gd name="T37" fmla="*/ 28 h 193"/>
                <a:gd name="T38" fmla="*/ 171 w 399"/>
                <a:gd name="T39" fmla="*/ 28 h 193"/>
                <a:gd name="T40" fmla="*/ 166 w 399"/>
                <a:gd name="T41" fmla="*/ 24 h 193"/>
                <a:gd name="T42" fmla="*/ 164 w 399"/>
                <a:gd name="T43" fmla="*/ 24 h 193"/>
                <a:gd name="T44" fmla="*/ 162 w 399"/>
                <a:gd name="T45" fmla="*/ 21 h 193"/>
                <a:gd name="T46" fmla="*/ 159 w 399"/>
                <a:gd name="T47" fmla="*/ 19 h 193"/>
                <a:gd name="T48" fmla="*/ 154 w 399"/>
                <a:gd name="T49" fmla="*/ 14 h 193"/>
                <a:gd name="T50" fmla="*/ 152 w 399"/>
                <a:gd name="T51" fmla="*/ 12 h 193"/>
                <a:gd name="T52" fmla="*/ 147 w 399"/>
                <a:gd name="T53" fmla="*/ 9 h 193"/>
                <a:gd name="T54" fmla="*/ 143 w 399"/>
                <a:gd name="T55" fmla="*/ 7 h 193"/>
                <a:gd name="T56" fmla="*/ 140 w 399"/>
                <a:gd name="T57" fmla="*/ 5 h 193"/>
                <a:gd name="T58" fmla="*/ 131 w 399"/>
                <a:gd name="T59" fmla="*/ 2 h 193"/>
                <a:gd name="T60" fmla="*/ 76 w 399"/>
                <a:gd name="T61" fmla="*/ 43 h 193"/>
                <a:gd name="T62" fmla="*/ 0 w 399"/>
                <a:gd name="T63" fmla="*/ 98 h 193"/>
                <a:gd name="T64" fmla="*/ 22 w 399"/>
                <a:gd name="T65" fmla="*/ 88 h 193"/>
                <a:gd name="T66" fmla="*/ 38 w 399"/>
                <a:gd name="T67" fmla="*/ 81 h 193"/>
                <a:gd name="T68" fmla="*/ 67 w 399"/>
                <a:gd name="T69" fmla="*/ 67 h 193"/>
                <a:gd name="T70" fmla="*/ 81 w 399"/>
                <a:gd name="T71" fmla="*/ 62 h 193"/>
                <a:gd name="T72" fmla="*/ 88 w 399"/>
                <a:gd name="T73" fmla="*/ 64 h 193"/>
                <a:gd name="T74" fmla="*/ 90 w 399"/>
                <a:gd name="T75" fmla="*/ 64 h 193"/>
                <a:gd name="T76" fmla="*/ 97 w 399"/>
                <a:gd name="T77" fmla="*/ 69 h 193"/>
                <a:gd name="T78" fmla="*/ 102 w 399"/>
                <a:gd name="T79" fmla="*/ 71 h 193"/>
                <a:gd name="T80" fmla="*/ 105 w 399"/>
                <a:gd name="T81" fmla="*/ 71 h 193"/>
                <a:gd name="T82" fmla="*/ 114 w 399"/>
                <a:gd name="T83" fmla="*/ 74 h 193"/>
                <a:gd name="T84" fmla="*/ 116 w 399"/>
                <a:gd name="T85" fmla="*/ 76 h 193"/>
                <a:gd name="T86" fmla="*/ 126 w 399"/>
                <a:gd name="T87" fmla="*/ 78 h 193"/>
                <a:gd name="T88" fmla="*/ 128 w 399"/>
                <a:gd name="T89" fmla="*/ 81 h 193"/>
                <a:gd name="T90" fmla="*/ 133 w 399"/>
                <a:gd name="T91" fmla="*/ 83 h 193"/>
                <a:gd name="T92" fmla="*/ 140 w 399"/>
                <a:gd name="T93" fmla="*/ 86 h 193"/>
                <a:gd name="T94" fmla="*/ 145 w 399"/>
                <a:gd name="T95" fmla="*/ 88 h 193"/>
                <a:gd name="T96" fmla="*/ 147 w 399"/>
                <a:gd name="T97" fmla="*/ 88 h 193"/>
                <a:gd name="T98" fmla="*/ 152 w 399"/>
                <a:gd name="T99" fmla="*/ 90 h 193"/>
                <a:gd name="T100" fmla="*/ 157 w 399"/>
                <a:gd name="T101" fmla="*/ 93 h 193"/>
                <a:gd name="T102" fmla="*/ 162 w 399"/>
                <a:gd name="T103" fmla="*/ 95 h 193"/>
                <a:gd name="T104" fmla="*/ 164 w 399"/>
                <a:gd name="T105" fmla="*/ 95 h 193"/>
                <a:gd name="T106" fmla="*/ 171 w 399"/>
                <a:gd name="T107" fmla="*/ 9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9" h="193">
                  <a:moveTo>
                    <a:pt x="173" y="100"/>
                  </a:moveTo>
                  <a:lnTo>
                    <a:pt x="173" y="100"/>
                  </a:lnTo>
                  <a:lnTo>
                    <a:pt x="204" y="112"/>
                  </a:lnTo>
                  <a:lnTo>
                    <a:pt x="399" y="193"/>
                  </a:lnTo>
                  <a:lnTo>
                    <a:pt x="399" y="193"/>
                  </a:lnTo>
                  <a:lnTo>
                    <a:pt x="399" y="193"/>
                  </a:lnTo>
                  <a:lnTo>
                    <a:pt x="311" y="129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3" y="67"/>
                  </a:lnTo>
                  <a:lnTo>
                    <a:pt x="223" y="67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7" y="52"/>
                  </a:lnTo>
                  <a:lnTo>
                    <a:pt x="207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7" y="47"/>
                  </a:lnTo>
                  <a:lnTo>
                    <a:pt x="197" y="47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45"/>
                  </a:lnTo>
                  <a:lnTo>
                    <a:pt x="195" y="45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0" y="43"/>
                  </a:lnTo>
                  <a:lnTo>
                    <a:pt x="190" y="43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38"/>
                  </a:lnTo>
                  <a:lnTo>
                    <a:pt x="188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0" y="33"/>
                  </a:lnTo>
                  <a:lnTo>
                    <a:pt x="180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4" y="24"/>
                  </a:lnTo>
                  <a:lnTo>
                    <a:pt x="164" y="24"/>
                  </a:lnTo>
                  <a:lnTo>
                    <a:pt x="164" y="21"/>
                  </a:lnTo>
                  <a:lnTo>
                    <a:pt x="164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5" y="9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5" y="0"/>
                  </a:lnTo>
                  <a:lnTo>
                    <a:pt x="133" y="2"/>
                  </a:lnTo>
                  <a:lnTo>
                    <a:pt x="131" y="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5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6" y="86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8" y="76"/>
                  </a:lnTo>
                  <a:lnTo>
                    <a:pt x="60" y="69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71" y="64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5" y="67"/>
                  </a:lnTo>
                  <a:lnTo>
                    <a:pt x="95" y="67"/>
                  </a:lnTo>
                  <a:lnTo>
                    <a:pt x="97" y="69"/>
                  </a:lnTo>
                  <a:lnTo>
                    <a:pt x="97" y="69"/>
                  </a:lnTo>
                  <a:lnTo>
                    <a:pt x="100" y="69"/>
                  </a:lnTo>
                  <a:lnTo>
                    <a:pt x="102" y="69"/>
                  </a:lnTo>
                  <a:lnTo>
                    <a:pt x="102" y="69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81"/>
                  </a:lnTo>
                  <a:lnTo>
                    <a:pt x="128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5" y="83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40" y="86"/>
                  </a:lnTo>
                  <a:lnTo>
                    <a:pt x="140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6" y="98"/>
                  </a:lnTo>
                  <a:lnTo>
                    <a:pt x="166" y="98"/>
                  </a:lnTo>
                  <a:lnTo>
                    <a:pt x="169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3" y="100"/>
                  </a:lnTo>
                  <a:lnTo>
                    <a:pt x="173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id="{BDB6C969-99B9-47C7-8909-34B4F35C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7121525"/>
              <a:ext cx="425450" cy="495300"/>
            </a:xfrm>
            <a:custGeom>
              <a:avLst/>
              <a:gdLst>
                <a:gd name="T0" fmla="*/ 0 w 268"/>
                <a:gd name="T1" fmla="*/ 0 h 312"/>
                <a:gd name="T2" fmla="*/ 66 w 268"/>
                <a:gd name="T3" fmla="*/ 207 h 312"/>
                <a:gd name="T4" fmla="*/ 69 w 268"/>
                <a:gd name="T5" fmla="*/ 210 h 312"/>
                <a:gd name="T6" fmla="*/ 69 w 268"/>
                <a:gd name="T7" fmla="*/ 215 h 312"/>
                <a:gd name="T8" fmla="*/ 71 w 268"/>
                <a:gd name="T9" fmla="*/ 217 h 312"/>
                <a:gd name="T10" fmla="*/ 73 w 268"/>
                <a:gd name="T11" fmla="*/ 222 h 312"/>
                <a:gd name="T12" fmla="*/ 73 w 268"/>
                <a:gd name="T13" fmla="*/ 227 h 312"/>
                <a:gd name="T14" fmla="*/ 73 w 268"/>
                <a:gd name="T15" fmla="*/ 229 h 312"/>
                <a:gd name="T16" fmla="*/ 76 w 268"/>
                <a:gd name="T17" fmla="*/ 231 h 312"/>
                <a:gd name="T18" fmla="*/ 76 w 268"/>
                <a:gd name="T19" fmla="*/ 234 h 312"/>
                <a:gd name="T20" fmla="*/ 78 w 268"/>
                <a:gd name="T21" fmla="*/ 239 h 312"/>
                <a:gd name="T22" fmla="*/ 78 w 268"/>
                <a:gd name="T23" fmla="*/ 243 h 312"/>
                <a:gd name="T24" fmla="*/ 81 w 268"/>
                <a:gd name="T25" fmla="*/ 248 h 312"/>
                <a:gd name="T26" fmla="*/ 81 w 268"/>
                <a:gd name="T27" fmla="*/ 248 h 312"/>
                <a:gd name="T28" fmla="*/ 81 w 268"/>
                <a:gd name="T29" fmla="*/ 253 h 312"/>
                <a:gd name="T30" fmla="*/ 83 w 268"/>
                <a:gd name="T31" fmla="*/ 255 h 312"/>
                <a:gd name="T32" fmla="*/ 85 w 268"/>
                <a:gd name="T33" fmla="*/ 260 h 312"/>
                <a:gd name="T34" fmla="*/ 85 w 268"/>
                <a:gd name="T35" fmla="*/ 262 h 312"/>
                <a:gd name="T36" fmla="*/ 85 w 268"/>
                <a:gd name="T37" fmla="*/ 265 h 312"/>
                <a:gd name="T38" fmla="*/ 88 w 268"/>
                <a:gd name="T39" fmla="*/ 270 h 312"/>
                <a:gd name="T40" fmla="*/ 88 w 268"/>
                <a:gd name="T41" fmla="*/ 274 h 312"/>
                <a:gd name="T42" fmla="*/ 90 w 268"/>
                <a:gd name="T43" fmla="*/ 277 h 312"/>
                <a:gd name="T44" fmla="*/ 90 w 268"/>
                <a:gd name="T45" fmla="*/ 281 h 312"/>
                <a:gd name="T46" fmla="*/ 92 w 268"/>
                <a:gd name="T47" fmla="*/ 281 h 312"/>
                <a:gd name="T48" fmla="*/ 95 w 268"/>
                <a:gd name="T49" fmla="*/ 291 h 312"/>
                <a:gd name="T50" fmla="*/ 95 w 268"/>
                <a:gd name="T51" fmla="*/ 293 h 312"/>
                <a:gd name="T52" fmla="*/ 97 w 268"/>
                <a:gd name="T53" fmla="*/ 298 h 312"/>
                <a:gd name="T54" fmla="*/ 97 w 268"/>
                <a:gd name="T55" fmla="*/ 303 h 312"/>
                <a:gd name="T56" fmla="*/ 100 w 268"/>
                <a:gd name="T57" fmla="*/ 305 h 312"/>
                <a:gd name="T58" fmla="*/ 104 w 268"/>
                <a:gd name="T59" fmla="*/ 312 h 312"/>
                <a:gd name="T60" fmla="*/ 173 w 268"/>
                <a:gd name="T61" fmla="*/ 312 h 312"/>
                <a:gd name="T62" fmla="*/ 268 w 268"/>
                <a:gd name="T63" fmla="*/ 312 h 312"/>
                <a:gd name="T64" fmla="*/ 242 w 268"/>
                <a:gd name="T65" fmla="*/ 308 h 312"/>
                <a:gd name="T66" fmla="*/ 228 w 268"/>
                <a:gd name="T67" fmla="*/ 305 h 312"/>
                <a:gd name="T68" fmla="*/ 194 w 268"/>
                <a:gd name="T69" fmla="*/ 298 h 312"/>
                <a:gd name="T70" fmla="*/ 180 w 268"/>
                <a:gd name="T71" fmla="*/ 296 h 312"/>
                <a:gd name="T72" fmla="*/ 175 w 268"/>
                <a:gd name="T73" fmla="*/ 289 h 312"/>
                <a:gd name="T74" fmla="*/ 175 w 268"/>
                <a:gd name="T75" fmla="*/ 286 h 312"/>
                <a:gd name="T76" fmla="*/ 171 w 268"/>
                <a:gd name="T77" fmla="*/ 279 h 312"/>
                <a:gd name="T78" fmla="*/ 168 w 268"/>
                <a:gd name="T79" fmla="*/ 274 h 312"/>
                <a:gd name="T80" fmla="*/ 166 w 268"/>
                <a:gd name="T81" fmla="*/ 272 h 312"/>
                <a:gd name="T82" fmla="*/ 161 w 268"/>
                <a:gd name="T83" fmla="*/ 265 h 312"/>
                <a:gd name="T84" fmla="*/ 159 w 268"/>
                <a:gd name="T85" fmla="*/ 262 h 312"/>
                <a:gd name="T86" fmla="*/ 154 w 268"/>
                <a:gd name="T87" fmla="*/ 253 h 312"/>
                <a:gd name="T88" fmla="*/ 152 w 268"/>
                <a:gd name="T89" fmla="*/ 250 h 312"/>
                <a:gd name="T90" fmla="*/ 149 w 268"/>
                <a:gd name="T91" fmla="*/ 246 h 312"/>
                <a:gd name="T92" fmla="*/ 147 w 268"/>
                <a:gd name="T93" fmla="*/ 241 h 312"/>
                <a:gd name="T94" fmla="*/ 145 w 268"/>
                <a:gd name="T95" fmla="*/ 236 h 312"/>
                <a:gd name="T96" fmla="*/ 142 w 268"/>
                <a:gd name="T97" fmla="*/ 234 h 312"/>
                <a:gd name="T98" fmla="*/ 140 w 268"/>
                <a:gd name="T99" fmla="*/ 229 h 312"/>
                <a:gd name="T100" fmla="*/ 138 w 268"/>
                <a:gd name="T101" fmla="*/ 224 h 312"/>
                <a:gd name="T102" fmla="*/ 135 w 268"/>
                <a:gd name="T103" fmla="*/ 219 h 312"/>
                <a:gd name="T104" fmla="*/ 133 w 268"/>
                <a:gd name="T105" fmla="*/ 217 h 312"/>
                <a:gd name="T106" fmla="*/ 130 w 268"/>
                <a:gd name="T107" fmla="*/ 2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8" h="312">
                  <a:moveTo>
                    <a:pt x="128" y="210"/>
                  </a:moveTo>
                  <a:lnTo>
                    <a:pt x="128" y="210"/>
                  </a:lnTo>
                  <a:lnTo>
                    <a:pt x="109" y="17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3" y="1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7"/>
                  </a:lnTo>
                  <a:lnTo>
                    <a:pt x="66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10"/>
                  </a:lnTo>
                  <a:lnTo>
                    <a:pt x="69" y="210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9"/>
                  </a:lnTo>
                  <a:lnTo>
                    <a:pt x="71" y="219"/>
                  </a:lnTo>
                  <a:lnTo>
                    <a:pt x="71" y="222"/>
                  </a:lnTo>
                  <a:lnTo>
                    <a:pt x="71" y="222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9"/>
                  </a:lnTo>
                  <a:lnTo>
                    <a:pt x="73" y="229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50"/>
                  </a:lnTo>
                  <a:lnTo>
                    <a:pt x="81" y="250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5"/>
                  </a:lnTo>
                  <a:lnTo>
                    <a:pt x="83" y="255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2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2"/>
                  </a:lnTo>
                  <a:lnTo>
                    <a:pt x="88" y="272"/>
                  </a:lnTo>
                  <a:lnTo>
                    <a:pt x="88" y="274"/>
                  </a:lnTo>
                  <a:lnTo>
                    <a:pt x="88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7"/>
                  </a:lnTo>
                  <a:lnTo>
                    <a:pt x="90" y="277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2" y="281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3"/>
                  </a:lnTo>
                  <a:lnTo>
                    <a:pt x="95" y="296"/>
                  </a:lnTo>
                  <a:lnTo>
                    <a:pt x="95" y="296"/>
                  </a:lnTo>
                  <a:lnTo>
                    <a:pt x="95" y="296"/>
                  </a:lnTo>
                  <a:lnTo>
                    <a:pt x="97" y="296"/>
                  </a:lnTo>
                  <a:lnTo>
                    <a:pt x="97" y="296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100" y="305"/>
                  </a:lnTo>
                  <a:lnTo>
                    <a:pt x="100" y="305"/>
                  </a:lnTo>
                  <a:lnTo>
                    <a:pt x="100" y="305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2" y="312"/>
                  </a:lnTo>
                  <a:lnTo>
                    <a:pt x="104" y="312"/>
                  </a:lnTo>
                  <a:lnTo>
                    <a:pt x="104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40" y="312"/>
                  </a:lnTo>
                  <a:lnTo>
                    <a:pt x="140" y="312"/>
                  </a:lnTo>
                  <a:lnTo>
                    <a:pt x="140" y="312"/>
                  </a:lnTo>
                  <a:lnTo>
                    <a:pt x="173" y="312"/>
                  </a:lnTo>
                  <a:lnTo>
                    <a:pt x="173" y="312"/>
                  </a:lnTo>
                  <a:lnTo>
                    <a:pt x="173" y="312"/>
                  </a:lnTo>
                  <a:lnTo>
                    <a:pt x="190" y="312"/>
                  </a:lnTo>
                  <a:lnTo>
                    <a:pt x="190" y="312"/>
                  </a:lnTo>
                  <a:lnTo>
                    <a:pt x="192" y="312"/>
                  </a:lnTo>
                  <a:lnTo>
                    <a:pt x="268" y="312"/>
                  </a:lnTo>
                  <a:lnTo>
                    <a:pt x="268" y="312"/>
                  </a:lnTo>
                  <a:lnTo>
                    <a:pt x="268" y="312"/>
                  </a:lnTo>
                  <a:lnTo>
                    <a:pt x="261" y="310"/>
                  </a:lnTo>
                  <a:lnTo>
                    <a:pt x="258" y="310"/>
                  </a:lnTo>
                  <a:lnTo>
                    <a:pt x="258" y="310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0" y="308"/>
                  </a:lnTo>
                  <a:lnTo>
                    <a:pt x="228" y="305"/>
                  </a:lnTo>
                  <a:lnTo>
                    <a:pt x="228" y="305"/>
                  </a:lnTo>
                  <a:lnTo>
                    <a:pt x="216" y="303"/>
                  </a:lnTo>
                  <a:lnTo>
                    <a:pt x="204" y="301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0" y="298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78" y="293"/>
                  </a:lnTo>
                  <a:lnTo>
                    <a:pt x="178" y="293"/>
                  </a:lnTo>
                  <a:lnTo>
                    <a:pt x="178" y="293"/>
                  </a:lnTo>
                  <a:lnTo>
                    <a:pt x="178" y="291"/>
                  </a:lnTo>
                  <a:lnTo>
                    <a:pt x="178" y="291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6"/>
                  </a:lnTo>
                  <a:lnTo>
                    <a:pt x="175" y="286"/>
                  </a:lnTo>
                  <a:lnTo>
                    <a:pt x="175" y="286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73" y="281"/>
                  </a:lnTo>
                  <a:lnTo>
                    <a:pt x="173" y="281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68" y="277"/>
                  </a:lnTo>
                  <a:lnTo>
                    <a:pt x="168" y="277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4" y="270"/>
                  </a:lnTo>
                  <a:lnTo>
                    <a:pt x="164" y="267"/>
                  </a:lnTo>
                  <a:lnTo>
                    <a:pt x="164" y="267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2"/>
                  </a:lnTo>
                  <a:lnTo>
                    <a:pt x="161" y="262"/>
                  </a:lnTo>
                  <a:lnTo>
                    <a:pt x="161" y="262"/>
                  </a:lnTo>
                  <a:lnTo>
                    <a:pt x="159" y="262"/>
                  </a:lnTo>
                  <a:lnTo>
                    <a:pt x="159" y="262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5"/>
                  </a:lnTo>
                  <a:lnTo>
                    <a:pt x="156" y="255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2" y="250"/>
                  </a:lnTo>
                  <a:lnTo>
                    <a:pt x="152" y="250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49" y="246"/>
                  </a:lnTo>
                  <a:lnTo>
                    <a:pt x="149" y="246"/>
                  </a:lnTo>
                  <a:lnTo>
                    <a:pt x="149" y="246"/>
                  </a:lnTo>
                  <a:lnTo>
                    <a:pt x="149" y="243"/>
                  </a:lnTo>
                  <a:lnTo>
                    <a:pt x="147" y="243"/>
                  </a:lnTo>
                  <a:lnTo>
                    <a:pt x="147" y="243"/>
                  </a:lnTo>
                  <a:lnTo>
                    <a:pt x="147" y="241"/>
                  </a:lnTo>
                  <a:lnTo>
                    <a:pt x="147" y="241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6"/>
                  </a:lnTo>
                  <a:lnTo>
                    <a:pt x="145" y="236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1"/>
                  </a:lnTo>
                  <a:lnTo>
                    <a:pt x="142" y="231"/>
                  </a:lnTo>
                  <a:lnTo>
                    <a:pt x="140" y="231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38" y="227"/>
                  </a:lnTo>
                  <a:lnTo>
                    <a:pt x="138" y="227"/>
                  </a:lnTo>
                  <a:lnTo>
                    <a:pt x="138" y="227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5" y="222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3" y="219"/>
                  </a:lnTo>
                  <a:lnTo>
                    <a:pt x="133" y="219"/>
                  </a:lnTo>
                  <a:lnTo>
                    <a:pt x="133" y="219"/>
                  </a:lnTo>
                  <a:lnTo>
                    <a:pt x="133" y="217"/>
                  </a:lnTo>
                  <a:lnTo>
                    <a:pt x="133" y="217"/>
                  </a:lnTo>
                  <a:lnTo>
                    <a:pt x="133" y="215"/>
                  </a:lnTo>
                  <a:lnTo>
                    <a:pt x="133" y="215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28" y="210"/>
                  </a:lnTo>
                  <a:lnTo>
                    <a:pt x="128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id="{5C6F07BC-FCCC-43DC-B974-C4A36451F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157A7482-66EF-4570-AE0B-CA987F364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7" name="Freeform 12">
              <a:extLst>
                <a:ext uri="{FF2B5EF4-FFF2-40B4-BE49-F238E27FC236}">
                  <a16:creationId xmlns:a16="http://schemas.microsoft.com/office/drawing/2014/main" id="{03E2760A-90E4-4F1F-9798-725E02027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id="{498D20B9-837E-4836-ABE4-22748D5BA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E4235863-B79F-40F9-B33B-896C60E90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id="{6F77C03B-EF5D-4439-ABC2-74A4701C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1" name="Rectangle 16">
              <a:extLst>
                <a:ext uri="{FF2B5EF4-FFF2-40B4-BE49-F238E27FC236}">
                  <a16:creationId xmlns:a16="http://schemas.microsoft.com/office/drawing/2014/main" id="{9534AD3E-B111-4068-804A-059550703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450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91982C5F-B8A2-43E0-A973-1B77C30D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4763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id="{C771AFE3-911C-4670-929B-FE95787E5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213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60DEF7A9-49E0-4668-9269-EA5112259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213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5" name="Rectangle 20">
              <a:extLst>
                <a:ext uri="{FF2B5EF4-FFF2-40B4-BE49-F238E27FC236}">
                  <a16:creationId xmlns:a16="http://schemas.microsoft.com/office/drawing/2014/main" id="{ABB71D0D-33E2-48C6-B3BE-B7C97B8F0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6" name="Rectangle 21">
              <a:extLst>
                <a:ext uri="{FF2B5EF4-FFF2-40B4-BE49-F238E27FC236}">
                  <a16:creationId xmlns:a16="http://schemas.microsoft.com/office/drawing/2014/main" id="{E2A3C044-9A78-4BE1-885A-37D091DDE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7" name="Rectangle 22">
              <a:extLst>
                <a:ext uri="{FF2B5EF4-FFF2-40B4-BE49-F238E27FC236}">
                  <a16:creationId xmlns:a16="http://schemas.microsoft.com/office/drawing/2014/main" id="{ED80D1E5-1446-49CB-BB02-9FC40C98F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8" name="Rectangle 23">
              <a:extLst>
                <a:ext uri="{FF2B5EF4-FFF2-40B4-BE49-F238E27FC236}">
                  <a16:creationId xmlns:a16="http://schemas.microsoft.com/office/drawing/2014/main" id="{E8FA3A5C-4D2B-4870-947C-806C07CE5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19" name="Rectangle 24">
              <a:extLst>
                <a:ext uri="{FF2B5EF4-FFF2-40B4-BE49-F238E27FC236}">
                  <a16:creationId xmlns:a16="http://schemas.microsoft.com/office/drawing/2014/main" id="{A2B41B93-CE97-4209-968F-A994D36B6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0" name="Rectangle 25">
              <a:extLst>
                <a:ext uri="{FF2B5EF4-FFF2-40B4-BE49-F238E27FC236}">
                  <a16:creationId xmlns:a16="http://schemas.microsoft.com/office/drawing/2014/main" id="{D591E442-9D3D-482D-9E76-28E67F888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1" name="Rectangle 26">
              <a:extLst>
                <a:ext uri="{FF2B5EF4-FFF2-40B4-BE49-F238E27FC236}">
                  <a16:creationId xmlns:a16="http://schemas.microsoft.com/office/drawing/2014/main" id="{2C396089-F230-480D-9F6F-F13D3C741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4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2" name="Rectangle 27">
              <a:extLst>
                <a:ext uri="{FF2B5EF4-FFF2-40B4-BE49-F238E27FC236}">
                  <a16:creationId xmlns:a16="http://schemas.microsoft.com/office/drawing/2014/main" id="{676A5C4B-625C-4D2D-A2E1-C160629AC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81950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3" name="Rectangle 28">
              <a:extLst>
                <a:ext uri="{FF2B5EF4-FFF2-40B4-BE49-F238E27FC236}">
                  <a16:creationId xmlns:a16="http://schemas.microsoft.com/office/drawing/2014/main" id="{6630CD28-E513-45A2-911E-A745342D9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4" name="Rectangle 29">
              <a:extLst>
                <a:ext uri="{FF2B5EF4-FFF2-40B4-BE49-F238E27FC236}">
                  <a16:creationId xmlns:a16="http://schemas.microsoft.com/office/drawing/2014/main" id="{C429EF58-CE43-46F7-BD39-9F55A38C8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5" name="Rectangle 30">
              <a:extLst>
                <a:ext uri="{FF2B5EF4-FFF2-40B4-BE49-F238E27FC236}">
                  <a16:creationId xmlns:a16="http://schemas.microsoft.com/office/drawing/2014/main" id="{7E74DE11-8F0A-4E11-89A9-DC6157319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6" name="Rectangle 31">
              <a:extLst>
                <a:ext uri="{FF2B5EF4-FFF2-40B4-BE49-F238E27FC236}">
                  <a16:creationId xmlns:a16="http://schemas.microsoft.com/office/drawing/2014/main" id="{A66D0C24-81E8-47E7-92EE-2B2636104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7" name="Rectangle 32">
              <a:extLst>
                <a:ext uri="{FF2B5EF4-FFF2-40B4-BE49-F238E27FC236}">
                  <a16:creationId xmlns:a16="http://schemas.microsoft.com/office/drawing/2014/main" id="{000F3AEA-008E-45CA-BFEE-9FDE634B1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8" name="Rectangle 33">
              <a:extLst>
                <a:ext uri="{FF2B5EF4-FFF2-40B4-BE49-F238E27FC236}">
                  <a16:creationId xmlns:a16="http://schemas.microsoft.com/office/drawing/2014/main" id="{F69B0D56-0223-4260-97A8-FCA80E46E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29" name="Rectangle 34">
              <a:extLst>
                <a:ext uri="{FF2B5EF4-FFF2-40B4-BE49-F238E27FC236}">
                  <a16:creationId xmlns:a16="http://schemas.microsoft.com/office/drawing/2014/main" id="{AF56AA09-268C-43F5-8C75-CB5DCBCFB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0" name="Rectangle 35">
              <a:extLst>
                <a:ext uri="{FF2B5EF4-FFF2-40B4-BE49-F238E27FC236}">
                  <a16:creationId xmlns:a16="http://schemas.microsoft.com/office/drawing/2014/main" id="{A5FBE406-9514-4EC4-927A-A0089A796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1" name="Rectangle 36">
              <a:extLst>
                <a:ext uri="{FF2B5EF4-FFF2-40B4-BE49-F238E27FC236}">
                  <a16:creationId xmlns:a16="http://schemas.microsoft.com/office/drawing/2014/main" id="{95F4AFF1-F464-4DE4-8E63-61D82ACA5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2" name="Rectangle 37">
              <a:extLst>
                <a:ext uri="{FF2B5EF4-FFF2-40B4-BE49-F238E27FC236}">
                  <a16:creationId xmlns:a16="http://schemas.microsoft.com/office/drawing/2014/main" id="{BE67B7CD-EFC8-4075-A314-9504BB191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3" name="Rectangle 38">
              <a:extLst>
                <a:ext uri="{FF2B5EF4-FFF2-40B4-BE49-F238E27FC236}">
                  <a16:creationId xmlns:a16="http://schemas.microsoft.com/office/drawing/2014/main" id="{4C13C02B-3E8D-48E4-B2EB-5F8799559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4" name="Rectangle 39">
              <a:extLst>
                <a:ext uri="{FF2B5EF4-FFF2-40B4-BE49-F238E27FC236}">
                  <a16:creationId xmlns:a16="http://schemas.microsoft.com/office/drawing/2014/main" id="{F13F992A-A7CA-4E4E-A008-AC5206BD8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5" name="Rectangle 40">
              <a:extLst>
                <a:ext uri="{FF2B5EF4-FFF2-40B4-BE49-F238E27FC236}">
                  <a16:creationId xmlns:a16="http://schemas.microsoft.com/office/drawing/2014/main" id="{E946E367-2A9A-4F61-BA3E-E08F940F4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6" name="Rectangle 41">
              <a:extLst>
                <a:ext uri="{FF2B5EF4-FFF2-40B4-BE49-F238E27FC236}">
                  <a16:creationId xmlns:a16="http://schemas.microsoft.com/office/drawing/2014/main" id="{A43B5960-091B-478A-9A4D-2F93750F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7" name="Rectangle 42">
              <a:extLst>
                <a:ext uri="{FF2B5EF4-FFF2-40B4-BE49-F238E27FC236}">
                  <a16:creationId xmlns:a16="http://schemas.microsoft.com/office/drawing/2014/main" id="{5D624764-2CB3-4A3B-A3F1-A3FCE57C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8" name="Rectangle 43">
              <a:extLst>
                <a:ext uri="{FF2B5EF4-FFF2-40B4-BE49-F238E27FC236}">
                  <a16:creationId xmlns:a16="http://schemas.microsoft.com/office/drawing/2014/main" id="{0E9E15DD-5A93-4E78-8149-A17241153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39" name="Rectangle 44">
              <a:extLst>
                <a:ext uri="{FF2B5EF4-FFF2-40B4-BE49-F238E27FC236}">
                  <a16:creationId xmlns:a16="http://schemas.microsoft.com/office/drawing/2014/main" id="{96F18EA8-89C7-4C6E-8F2C-4C56793B2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0" name="Rectangle 45">
              <a:extLst>
                <a:ext uri="{FF2B5EF4-FFF2-40B4-BE49-F238E27FC236}">
                  <a16:creationId xmlns:a16="http://schemas.microsoft.com/office/drawing/2014/main" id="{3D82D009-6BCE-4A44-A5C0-AEBEE9B28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1" name="Rectangle 46">
              <a:extLst>
                <a:ext uri="{FF2B5EF4-FFF2-40B4-BE49-F238E27FC236}">
                  <a16:creationId xmlns:a16="http://schemas.microsoft.com/office/drawing/2014/main" id="{8B97B671-FCA6-430B-9408-E986EDB0B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2" name="Rectangle 47">
              <a:extLst>
                <a:ext uri="{FF2B5EF4-FFF2-40B4-BE49-F238E27FC236}">
                  <a16:creationId xmlns:a16="http://schemas.microsoft.com/office/drawing/2014/main" id="{A8D42172-A397-4A75-B2DA-D04C0FF2D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3" name="Rectangle 48">
              <a:extLst>
                <a:ext uri="{FF2B5EF4-FFF2-40B4-BE49-F238E27FC236}">
                  <a16:creationId xmlns:a16="http://schemas.microsoft.com/office/drawing/2014/main" id="{2A0652E9-E200-4A56-84E9-1E8F812E5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4" name="Rectangle 49">
              <a:extLst>
                <a:ext uri="{FF2B5EF4-FFF2-40B4-BE49-F238E27FC236}">
                  <a16:creationId xmlns:a16="http://schemas.microsoft.com/office/drawing/2014/main" id="{A054CA1C-425F-4351-9AFD-E7627C784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5" name="Rectangle 50">
              <a:extLst>
                <a:ext uri="{FF2B5EF4-FFF2-40B4-BE49-F238E27FC236}">
                  <a16:creationId xmlns:a16="http://schemas.microsoft.com/office/drawing/2014/main" id="{53608C18-6F7B-46A6-8F59-8FDF71BC7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6" name="Rectangle 51">
              <a:extLst>
                <a:ext uri="{FF2B5EF4-FFF2-40B4-BE49-F238E27FC236}">
                  <a16:creationId xmlns:a16="http://schemas.microsoft.com/office/drawing/2014/main" id="{E6BA9184-D35C-4490-8F7A-8B1D4C105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7" name="Rectangle 52">
              <a:extLst>
                <a:ext uri="{FF2B5EF4-FFF2-40B4-BE49-F238E27FC236}">
                  <a16:creationId xmlns:a16="http://schemas.microsoft.com/office/drawing/2014/main" id="{9F689237-9768-4D56-B98C-C4ECF11D1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8" name="Rectangle 53">
              <a:extLst>
                <a:ext uri="{FF2B5EF4-FFF2-40B4-BE49-F238E27FC236}">
                  <a16:creationId xmlns:a16="http://schemas.microsoft.com/office/drawing/2014/main" id="{B52ACAD1-8F84-468B-9267-95DF7A976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49" name="Rectangle 54">
              <a:extLst>
                <a:ext uri="{FF2B5EF4-FFF2-40B4-BE49-F238E27FC236}">
                  <a16:creationId xmlns:a16="http://schemas.microsoft.com/office/drawing/2014/main" id="{184283DA-1285-47D0-B950-8A0DFEC9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0" name="Rectangle 55">
              <a:extLst>
                <a:ext uri="{FF2B5EF4-FFF2-40B4-BE49-F238E27FC236}">
                  <a16:creationId xmlns:a16="http://schemas.microsoft.com/office/drawing/2014/main" id="{35A25E43-1FED-4302-B33E-B8239EDB0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1" name="Rectangle 56">
              <a:extLst>
                <a:ext uri="{FF2B5EF4-FFF2-40B4-BE49-F238E27FC236}">
                  <a16:creationId xmlns:a16="http://schemas.microsoft.com/office/drawing/2014/main" id="{1D743B74-3282-4B31-ADE5-B042BCC13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2" name="Rectangle 57">
              <a:extLst>
                <a:ext uri="{FF2B5EF4-FFF2-40B4-BE49-F238E27FC236}">
                  <a16:creationId xmlns:a16="http://schemas.microsoft.com/office/drawing/2014/main" id="{288204A8-0B2D-4596-A3C1-338E2E660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3" name="Rectangle 58">
              <a:extLst>
                <a:ext uri="{FF2B5EF4-FFF2-40B4-BE49-F238E27FC236}">
                  <a16:creationId xmlns:a16="http://schemas.microsoft.com/office/drawing/2014/main" id="{62E6B126-ACFE-4CB2-9BA4-3E09D0E4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4" name="Rectangle 59">
              <a:extLst>
                <a:ext uri="{FF2B5EF4-FFF2-40B4-BE49-F238E27FC236}">
                  <a16:creationId xmlns:a16="http://schemas.microsoft.com/office/drawing/2014/main" id="{649710BB-77F5-483D-BD1B-3054B9B12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5" name="Rectangle 60">
              <a:extLst>
                <a:ext uri="{FF2B5EF4-FFF2-40B4-BE49-F238E27FC236}">
                  <a16:creationId xmlns:a16="http://schemas.microsoft.com/office/drawing/2014/main" id="{E94A675B-C1BF-4A9B-9BFF-F2EF38ECE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6" name="Rectangle 61">
              <a:extLst>
                <a:ext uri="{FF2B5EF4-FFF2-40B4-BE49-F238E27FC236}">
                  <a16:creationId xmlns:a16="http://schemas.microsoft.com/office/drawing/2014/main" id="{36C13A7A-02E7-410B-93F4-CE8A37B3B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7" name="Rectangle 62">
              <a:extLst>
                <a:ext uri="{FF2B5EF4-FFF2-40B4-BE49-F238E27FC236}">
                  <a16:creationId xmlns:a16="http://schemas.microsoft.com/office/drawing/2014/main" id="{502A8B7D-7B45-4D6A-AFFA-80E5DF419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8" name="Rectangle 63">
              <a:extLst>
                <a:ext uri="{FF2B5EF4-FFF2-40B4-BE49-F238E27FC236}">
                  <a16:creationId xmlns:a16="http://schemas.microsoft.com/office/drawing/2014/main" id="{D9D9A837-9663-4B79-B667-E5F2909BD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59" name="Rectangle 64">
              <a:extLst>
                <a:ext uri="{FF2B5EF4-FFF2-40B4-BE49-F238E27FC236}">
                  <a16:creationId xmlns:a16="http://schemas.microsoft.com/office/drawing/2014/main" id="{8F1270AE-760F-4A4F-8AC1-A2EECEE52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AAD1C25A-10EE-4801-A4C0-EC56A1E7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500" y="7988300"/>
              <a:ext cx="4763" cy="4762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3 w 3"/>
                <a:gd name="T5" fmla="*/ 3 h 3"/>
                <a:gd name="T6" fmla="*/ 0 w 3"/>
                <a:gd name="T7" fmla="*/ 0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1" name="Freeform 66">
              <a:extLst>
                <a:ext uri="{FF2B5EF4-FFF2-40B4-BE49-F238E27FC236}">
                  <a16:creationId xmlns:a16="http://schemas.microsoft.com/office/drawing/2014/main" id="{CF368329-79B4-4A65-9299-90E516F1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7988300"/>
              <a:ext cx="0" cy="4762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2" name="Rectangle 67">
              <a:extLst>
                <a:ext uri="{FF2B5EF4-FFF2-40B4-BE49-F238E27FC236}">
                  <a16:creationId xmlns:a16="http://schemas.microsoft.com/office/drawing/2014/main" id="{DC01A182-F214-4F3D-BB8D-CEF021A2D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3" name="Rectangle 68">
              <a:extLst>
                <a:ext uri="{FF2B5EF4-FFF2-40B4-BE49-F238E27FC236}">
                  <a16:creationId xmlns:a16="http://schemas.microsoft.com/office/drawing/2014/main" id="{0B94DC3B-8BCC-4F03-8C41-BE52D09C0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4" name="Rectangle 69">
              <a:extLst>
                <a:ext uri="{FF2B5EF4-FFF2-40B4-BE49-F238E27FC236}">
                  <a16:creationId xmlns:a16="http://schemas.microsoft.com/office/drawing/2014/main" id="{51439498-263F-4C8A-B68A-F6E106D10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5" name="Rectangle 70">
              <a:extLst>
                <a:ext uri="{FF2B5EF4-FFF2-40B4-BE49-F238E27FC236}">
                  <a16:creationId xmlns:a16="http://schemas.microsoft.com/office/drawing/2014/main" id="{8809CACB-2BE5-45E9-8218-279E24DDE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6" name="Rectangle 71">
              <a:extLst>
                <a:ext uri="{FF2B5EF4-FFF2-40B4-BE49-F238E27FC236}">
                  <a16:creationId xmlns:a16="http://schemas.microsoft.com/office/drawing/2014/main" id="{C6D6C989-583E-4CC5-A61D-F3C2C18B4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7" name="Rectangle 72">
              <a:extLst>
                <a:ext uri="{FF2B5EF4-FFF2-40B4-BE49-F238E27FC236}">
                  <a16:creationId xmlns:a16="http://schemas.microsoft.com/office/drawing/2014/main" id="{44B4ADC6-C3FA-491E-A8A4-E7B0F4A16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8" name="Rectangle 73">
              <a:extLst>
                <a:ext uri="{FF2B5EF4-FFF2-40B4-BE49-F238E27FC236}">
                  <a16:creationId xmlns:a16="http://schemas.microsoft.com/office/drawing/2014/main" id="{88DB31E9-1F00-4776-B272-ADE790E5E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69" name="Rectangle 74">
              <a:extLst>
                <a:ext uri="{FF2B5EF4-FFF2-40B4-BE49-F238E27FC236}">
                  <a16:creationId xmlns:a16="http://schemas.microsoft.com/office/drawing/2014/main" id="{59F82C8C-7188-4570-B8DB-57B494981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0" name="Rectangle 75">
              <a:extLst>
                <a:ext uri="{FF2B5EF4-FFF2-40B4-BE49-F238E27FC236}">
                  <a16:creationId xmlns:a16="http://schemas.microsoft.com/office/drawing/2014/main" id="{1DFDCCF2-64A8-402A-A8A0-91D74D69C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1" name="Rectangle 76">
              <a:extLst>
                <a:ext uri="{FF2B5EF4-FFF2-40B4-BE49-F238E27FC236}">
                  <a16:creationId xmlns:a16="http://schemas.microsoft.com/office/drawing/2014/main" id="{E266D06C-3A12-4C3F-91F6-034A67816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2" name="Rectangle 77">
              <a:extLst>
                <a:ext uri="{FF2B5EF4-FFF2-40B4-BE49-F238E27FC236}">
                  <a16:creationId xmlns:a16="http://schemas.microsoft.com/office/drawing/2014/main" id="{4A0DFDB6-7F37-474A-863D-9166A6D42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3" name="Rectangle 78">
              <a:extLst>
                <a:ext uri="{FF2B5EF4-FFF2-40B4-BE49-F238E27FC236}">
                  <a16:creationId xmlns:a16="http://schemas.microsoft.com/office/drawing/2014/main" id="{446A99DF-7FBD-4D30-9EC6-FEC22C271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4" name="Rectangle 79">
              <a:extLst>
                <a:ext uri="{FF2B5EF4-FFF2-40B4-BE49-F238E27FC236}">
                  <a16:creationId xmlns:a16="http://schemas.microsoft.com/office/drawing/2014/main" id="{A4965C35-C262-46FD-BED1-99CC5AE27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5" name="Rectangle 80">
              <a:extLst>
                <a:ext uri="{FF2B5EF4-FFF2-40B4-BE49-F238E27FC236}">
                  <a16:creationId xmlns:a16="http://schemas.microsoft.com/office/drawing/2014/main" id="{762BE1B7-2DB4-4358-AD37-96EF5511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6" name="Rectangle 81">
              <a:extLst>
                <a:ext uri="{FF2B5EF4-FFF2-40B4-BE49-F238E27FC236}">
                  <a16:creationId xmlns:a16="http://schemas.microsoft.com/office/drawing/2014/main" id="{5F114902-2D49-494A-B139-8B90990D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7" name="Rectangle 82">
              <a:extLst>
                <a:ext uri="{FF2B5EF4-FFF2-40B4-BE49-F238E27FC236}">
                  <a16:creationId xmlns:a16="http://schemas.microsoft.com/office/drawing/2014/main" id="{8F790492-1E6B-49D8-8F56-032F5D278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8" name="Rectangle 83">
              <a:extLst>
                <a:ext uri="{FF2B5EF4-FFF2-40B4-BE49-F238E27FC236}">
                  <a16:creationId xmlns:a16="http://schemas.microsoft.com/office/drawing/2014/main" id="{26773C51-1325-4D44-B150-AAF72306D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79" name="Rectangle 84">
              <a:extLst>
                <a:ext uri="{FF2B5EF4-FFF2-40B4-BE49-F238E27FC236}">
                  <a16:creationId xmlns:a16="http://schemas.microsoft.com/office/drawing/2014/main" id="{D74F5A0D-85ED-44AD-8069-1FE23846E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0" name="Rectangle 85">
              <a:extLst>
                <a:ext uri="{FF2B5EF4-FFF2-40B4-BE49-F238E27FC236}">
                  <a16:creationId xmlns:a16="http://schemas.microsoft.com/office/drawing/2014/main" id="{954A5C28-1633-4378-8703-E72CC6FAB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1" name="Rectangle 86">
              <a:extLst>
                <a:ext uri="{FF2B5EF4-FFF2-40B4-BE49-F238E27FC236}">
                  <a16:creationId xmlns:a16="http://schemas.microsoft.com/office/drawing/2014/main" id="{70E92CE1-16A3-4879-9958-E86BD70D9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2" name="Rectangle 87">
              <a:extLst>
                <a:ext uri="{FF2B5EF4-FFF2-40B4-BE49-F238E27FC236}">
                  <a16:creationId xmlns:a16="http://schemas.microsoft.com/office/drawing/2014/main" id="{DE2649CC-B313-41BF-9B83-89733D381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3" name="Rectangle 88">
              <a:extLst>
                <a:ext uri="{FF2B5EF4-FFF2-40B4-BE49-F238E27FC236}">
                  <a16:creationId xmlns:a16="http://schemas.microsoft.com/office/drawing/2014/main" id="{7CA0256D-6545-4638-A709-F1DDDCA9B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4" name="Rectangle 89">
              <a:extLst>
                <a:ext uri="{FF2B5EF4-FFF2-40B4-BE49-F238E27FC236}">
                  <a16:creationId xmlns:a16="http://schemas.microsoft.com/office/drawing/2014/main" id="{07FA4491-533C-45E6-B0F6-DA8B9C49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5" name="Rectangle 90">
              <a:extLst>
                <a:ext uri="{FF2B5EF4-FFF2-40B4-BE49-F238E27FC236}">
                  <a16:creationId xmlns:a16="http://schemas.microsoft.com/office/drawing/2014/main" id="{38AA8050-C78D-4D8B-B0A4-AA7EE1F66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6" name="Freeform 91">
              <a:extLst>
                <a:ext uri="{FF2B5EF4-FFF2-40B4-BE49-F238E27FC236}">
                  <a16:creationId xmlns:a16="http://schemas.microsoft.com/office/drawing/2014/main" id="{BFC0A238-3C59-472A-9002-D170F7D00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613" y="7996238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7" name="Freeform 92">
              <a:extLst>
                <a:ext uri="{FF2B5EF4-FFF2-40B4-BE49-F238E27FC236}">
                  <a16:creationId xmlns:a16="http://schemas.microsoft.com/office/drawing/2014/main" id="{8866D506-956E-41C4-AF46-19376979A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613" y="7996238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8" name="Rectangle 93">
              <a:extLst>
                <a:ext uri="{FF2B5EF4-FFF2-40B4-BE49-F238E27FC236}">
                  <a16:creationId xmlns:a16="http://schemas.microsoft.com/office/drawing/2014/main" id="{CF90A157-7395-47DB-9A38-BF1CDD87B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9413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89" name="Rectangle 94">
              <a:extLst>
                <a:ext uri="{FF2B5EF4-FFF2-40B4-BE49-F238E27FC236}">
                  <a16:creationId xmlns:a16="http://schemas.microsoft.com/office/drawing/2014/main" id="{CA18CD12-35EB-4BDA-BE37-005DBD33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0" name="Rectangle 95">
              <a:extLst>
                <a:ext uri="{FF2B5EF4-FFF2-40B4-BE49-F238E27FC236}">
                  <a16:creationId xmlns:a16="http://schemas.microsoft.com/office/drawing/2014/main" id="{50333060-8877-42CC-974A-244172CE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1" name="Rectangle 96">
              <a:extLst>
                <a:ext uri="{FF2B5EF4-FFF2-40B4-BE49-F238E27FC236}">
                  <a16:creationId xmlns:a16="http://schemas.microsoft.com/office/drawing/2014/main" id="{5B3A2F19-F679-4197-8828-215C6AA70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2" name="Rectangle 97">
              <a:extLst>
                <a:ext uri="{FF2B5EF4-FFF2-40B4-BE49-F238E27FC236}">
                  <a16:creationId xmlns:a16="http://schemas.microsoft.com/office/drawing/2014/main" id="{999F6AA9-CDD2-4642-93D9-C6AFF81B7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3" name="Rectangle 98">
              <a:extLst>
                <a:ext uri="{FF2B5EF4-FFF2-40B4-BE49-F238E27FC236}">
                  <a16:creationId xmlns:a16="http://schemas.microsoft.com/office/drawing/2014/main" id="{1CAF0417-6B59-4BCA-B9E6-8A98724CC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4" name="Rectangle 99">
              <a:extLst>
                <a:ext uri="{FF2B5EF4-FFF2-40B4-BE49-F238E27FC236}">
                  <a16:creationId xmlns:a16="http://schemas.microsoft.com/office/drawing/2014/main" id="{AFACF6D1-8B7D-4EA7-845C-D1409F6B3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5" name="Rectangle 100">
              <a:extLst>
                <a:ext uri="{FF2B5EF4-FFF2-40B4-BE49-F238E27FC236}">
                  <a16:creationId xmlns:a16="http://schemas.microsoft.com/office/drawing/2014/main" id="{8B152EFC-AABA-4719-AEDE-5407A9E24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6" name="Rectangle 101">
              <a:extLst>
                <a:ext uri="{FF2B5EF4-FFF2-40B4-BE49-F238E27FC236}">
                  <a16:creationId xmlns:a16="http://schemas.microsoft.com/office/drawing/2014/main" id="{0EA66ADE-477D-4451-8270-2A7E638CD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7" name="Rectangle 102">
              <a:extLst>
                <a:ext uri="{FF2B5EF4-FFF2-40B4-BE49-F238E27FC236}">
                  <a16:creationId xmlns:a16="http://schemas.microsoft.com/office/drawing/2014/main" id="{D99951A4-34D7-4938-9A64-51D2C7A84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8" name="Rectangle 103">
              <a:extLst>
                <a:ext uri="{FF2B5EF4-FFF2-40B4-BE49-F238E27FC236}">
                  <a16:creationId xmlns:a16="http://schemas.microsoft.com/office/drawing/2014/main" id="{85BCAD38-4472-4141-A5FC-F300EBBB4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299" name="Freeform 104">
              <a:extLst>
                <a:ext uri="{FF2B5EF4-FFF2-40B4-BE49-F238E27FC236}">
                  <a16:creationId xmlns:a16="http://schemas.microsoft.com/office/drawing/2014/main" id="{5E80D46F-0817-4DCE-A2EB-4511400C9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550" y="7999413"/>
              <a:ext cx="0" cy="4762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0" name="Freeform 105">
              <a:extLst>
                <a:ext uri="{FF2B5EF4-FFF2-40B4-BE49-F238E27FC236}">
                  <a16:creationId xmlns:a16="http://schemas.microsoft.com/office/drawing/2014/main" id="{0778DCA6-4833-47BB-A9A8-7A14953C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550" y="7999413"/>
              <a:ext cx="0" cy="4762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1" name="Rectangle 106">
              <a:extLst>
                <a:ext uri="{FF2B5EF4-FFF2-40B4-BE49-F238E27FC236}">
                  <a16:creationId xmlns:a16="http://schemas.microsoft.com/office/drawing/2014/main" id="{ACE906B1-AF07-48E5-9431-816E20F42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2" name="Rectangle 107">
              <a:extLst>
                <a:ext uri="{FF2B5EF4-FFF2-40B4-BE49-F238E27FC236}">
                  <a16:creationId xmlns:a16="http://schemas.microsoft.com/office/drawing/2014/main" id="{95973A82-271E-49C2-B3AF-E9E5A0234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3" name="Rectangle 108">
              <a:extLst>
                <a:ext uri="{FF2B5EF4-FFF2-40B4-BE49-F238E27FC236}">
                  <a16:creationId xmlns:a16="http://schemas.microsoft.com/office/drawing/2014/main" id="{B2C16160-3D05-4CC4-970B-389FB7367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4" name="Rectangle 109">
              <a:extLst>
                <a:ext uri="{FF2B5EF4-FFF2-40B4-BE49-F238E27FC236}">
                  <a16:creationId xmlns:a16="http://schemas.microsoft.com/office/drawing/2014/main" id="{796535F9-2E8E-4E80-9FA0-2DCC13D5B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5" name="Rectangle 110">
              <a:extLst>
                <a:ext uri="{FF2B5EF4-FFF2-40B4-BE49-F238E27FC236}">
                  <a16:creationId xmlns:a16="http://schemas.microsoft.com/office/drawing/2014/main" id="{1941464F-51DE-4D89-9915-CCC1473D1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6" name="Rectangle 111">
              <a:extLst>
                <a:ext uri="{FF2B5EF4-FFF2-40B4-BE49-F238E27FC236}">
                  <a16:creationId xmlns:a16="http://schemas.microsoft.com/office/drawing/2014/main" id="{FFACB03A-F251-4539-93C3-E7A63E702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7" name="Rectangle 112">
              <a:extLst>
                <a:ext uri="{FF2B5EF4-FFF2-40B4-BE49-F238E27FC236}">
                  <a16:creationId xmlns:a16="http://schemas.microsoft.com/office/drawing/2014/main" id="{B7FBB461-D824-4218-8828-B5486AEB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8" name="Rectangle 113">
              <a:extLst>
                <a:ext uri="{FF2B5EF4-FFF2-40B4-BE49-F238E27FC236}">
                  <a16:creationId xmlns:a16="http://schemas.microsoft.com/office/drawing/2014/main" id="{C8039F97-90F8-428C-B633-82820906A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09" name="Rectangle 114">
              <a:extLst>
                <a:ext uri="{FF2B5EF4-FFF2-40B4-BE49-F238E27FC236}">
                  <a16:creationId xmlns:a16="http://schemas.microsoft.com/office/drawing/2014/main" id="{80694C6D-7A10-499B-9A71-34302AC5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0" name="Rectangle 115">
              <a:extLst>
                <a:ext uri="{FF2B5EF4-FFF2-40B4-BE49-F238E27FC236}">
                  <a16:creationId xmlns:a16="http://schemas.microsoft.com/office/drawing/2014/main" id="{F41DD810-F160-463A-9F70-8740F3C89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1" name="Rectangle 116">
              <a:extLst>
                <a:ext uri="{FF2B5EF4-FFF2-40B4-BE49-F238E27FC236}">
                  <a16:creationId xmlns:a16="http://schemas.microsoft.com/office/drawing/2014/main" id="{90390700-C654-4217-9A01-D1F95434E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2" name="Freeform 117">
              <a:extLst>
                <a:ext uri="{FF2B5EF4-FFF2-40B4-BE49-F238E27FC236}">
                  <a16:creationId xmlns:a16="http://schemas.microsoft.com/office/drawing/2014/main" id="{043C41BD-860E-4ADC-A721-EF00813D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113" y="7974013"/>
              <a:ext cx="38100" cy="25400"/>
            </a:xfrm>
            <a:custGeom>
              <a:avLst/>
              <a:gdLst>
                <a:gd name="T0" fmla="*/ 0 w 24"/>
                <a:gd name="T1" fmla="*/ 16 h 16"/>
                <a:gd name="T2" fmla="*/ 24 w 24"/>
                <a:gd name="T3" fmla="*/ 2 h 16"/>
                <a:gd name="T4" fmla="*/ 21 w 24"/>
                <a:gd name="T5" fmla="*/ 0 h 16"/>
                <a:gd name="T6" fmla="*/ 0 w 2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6">
                  <a:moveTo>
                    <a:pt x="0" y="16"/>
                  </a:moveTo>
                  <a:lnTo>
                    <a:pt x="24" y="2"/>
                  </a:lnTo>
                  <a:lnTo>
                    <a:pt x="2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3" name="Rectangle 118">
              <a:extLst>
                <a:ext uri="{FF2B5EF4-FFF2-40B4-BE49-F238E27FC236}">
                  <a16:creationId xmlns:a16="http://schemas.microsoft.com/office/drawing/2014/main" id="{9BD1E13E-C60C-453A-80A8-732E03EE7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413" y="7118350"/>
              <a:ext cx="7938" cy="12112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4" name="Freeform 119">
              <a:extLst>
                <a:ext uri="{FF2B5EF4-FFF2-40B4-BE49-F238E27FC236}">
                  <a16:creationId xmlns:a16="http://schemas.microsoft.com/office/drawing/2014/main" id="{C0B4C780-2384-4382-AA1A-1C291B4CB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7118350"/>
              <a:ext cx="146050" cy="301625"/>
            </a:xfrm>
            <a:custGeom>
              <a:avLst/>
              <a:gdLst>
                <a:gd name="T0" fmla="*/ 24 w 39"/>
                <a:gd name="T1" fmla="*/ 13 h 80"/>
                <a:gd name="T2" fmla="*/ 24 w 39"/>
                <a:gd name="T3" fmla="*/ 28 h 80"/>
                <a:gd name="T4" fmla="*/ 37 w 39"/>
                <a:gd name="T5" fmla="*/ 28 h 80"/>
                <a:gd name="T6" fmla="*/ 37 w 39"/>
                <a:gd name="T7" fmla="*/ 40 h 80"/>
                <a:gd name="T8" fmla="*/ 24 w 39"/>
                <a:gd name="T9" fmla="*/ 40 h 80"/>
                <a:gd name="T10" fmla="*/ 24 w 39"/>
                <a:gd name="T11" fmla="*/ 80 h 80"/>
                <a:gd name="T12" fmla="*/ 9 w 39"/>
                <a:gd name="T13" fmla="*/ 80 h 80"/>
                <a:gd name="T14" fmla="*/ 9 w 39"/>
                <a:gd name="T15" fmla="*/ 40 h 80"/>
                <a:gd name="T16" fmla="*/ 0 w 39"/>
                <a:gd name="T17" fmla="*/ 40 h 80"/>
                <a:gd name="T18" fmla="*/ 0 w 39"/>
                <a:gd name="T19" fmla="*/ 28 h 80"/>
                <a:gd name="T20" fmla="*/ 9 w 39"/>
                <a:gd name="T21" fmla="*/ 28 h 80"/>
                <a:gd name="T22" fmla="*/ 9 w 39"/>
                <a:gd name="T23" fmla="*/ 6 h 80"/>
                <a:gd name="T24" fmla="*/ 16 w 39"/>
                <a:gd name="T25" fmla="*/ 0 h 80"/>
                <a:gd name="T26" fmla="*/ 39 w 39"/>
                <a:gd name="T27" fmla="*/ 0 h 80"/>
                <a:gd name="T28" fmla="*/ 39 w 39"/>
                <a:gd name="T29" fmla="*/ 13 h 80"/>
                <a:gd name="T30" fmla="*/ 24 w 39"/>
                <a:gd name="T31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80">
                  <a:moveTo>
                    <a:pt x="24" y="13"/>
                  </a:moveTo>
                  <a:cubicBezTo>
                    <a:pt x="24" y="28"/>
                    <a:pt x="24" y="28"/>
                    <a:pt x="24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"/>
                    <a:pt x="11" y="0"/>
                    <a:pt x="1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24" y="13"/>
                    <a:pt x="24" y="13"/>
                    <a:pt x="2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5" name="Rectangle 120">
              <a:extLst>
                <a:ext uri="{FF2B5EF4-FFF2-40B4-BE49-F238E27FC236}">
                  <a16:creationId xmlns:a16="http://schemas.microsoft.com/office/drawing/2014/main" id="{13399046-F6A5-4971-9B2D-C33DBE1DA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7223125"/>
              <a:ext cx="57150" cy="196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6" name="Freeform 121">
              <a:extLst>
                <a:ext uri="{FF2B5EF4-FFF2-40B4-BE49-F238E27FC236}">
                  <a16:creationId xmlns:a16="http://schemas.microsoft.com/office/drawing/2014/main" id="{8B5BDE23-941B-4011-9F69-8EA9A07B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7118350"/>
              <a:ext cx="236538" cy="301625"/>
            </a:xfrm>
            <a:custGeom>
              <a:avLst/>
              <a:gdLst>
                <a:gd name="T0" fmla="*/ 41 w 63"/>
                <a:gd name="T1" fmla="*/ 0 h 80"/>
                <a:gd name="T2" fmla="*/ 0 w 63"/>
                <a:gd name="T3" fmla="*/ 0 h 80"/>
                <a:gd name="T4" fmla="*/ 0 w 63"/>
                <a:gd name="T5" fmla="*/ 13 h 80"/>
                <a:gd name="T6" fmla="*/ 16 w 63"/>
                <a:gd name="T7" fmla="*/ 13 h 80"/>
                <a:gd name="T8" fmla="*/ 37 w 63"/>
                <a:gd name="T9" fmla="*/ 13 h 80"/>
                <a:gd name="T10" fmla="*/ 48 w 63"/>
                <a:gd name="T11" fmla="*/ 23 h 80"/>
                <a:gd name="T12" fmla="*/ 48 w 63"/>
                <a:gd name="T13" fmla="*/ 57 h 80"/>
                <a:gd name="T14" fmla="*/ 37 w 63"/>
                <a:gd name="T15" fmla="*/ 67 h 80"/>
                <a:gd name="T16" fmla="*/ 16 w 63"/>
                <a:gd name="T17" fmla="*/ 67 h 80"/>
                <a:gd name="T18" fmla="*/ 16 w 63"/>
                <a:gd name="T19" fmla="*/ 28 h 80"/>
                <a:gd name="T20" fmla="*/ 0 w 63"/>
                <a:gd name="T21" fmla="*/ 28 h 80"/>
                <a:gd name="T22" fmla="*/ 0 w 63"/>
                <a:gd name="T23" fmla="*/ 80 h 80"/>
                <a:gd name="T24" fmla="*/ 41 w 63"/>
                <a:gd name="T25" fmla="*/ 80 h 80"/>
                <a:gd name="T26" fmla="*/ 63 w 63"/>
                <a:gd name="T27" fmla="*/ 58 h 80"/>
                <a:gd name="T28" fmla="*/ 63 w 63"/>
                <a:gd name="T29" fmla="*/ 22 h 80"/>
                <a:gd name="T30" fmla="*/ 41 w 63"/>
                <a:gd name="T3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80">
                  <a:moveTo>
                    <a:pt x="4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4" y="13"/>
                    <a:pt x="48" y="16"/>
                    <a:pt x="48" y="2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64"/>
                    <a:pt x="44" y="67"/>
                    <a:pt x="37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56" y="80"/>
                    <a:pt x="63" y="72"/>
                    <a:pt x="63" y="5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8"/>
                    <a:pt x="56" y="0"/>
                    <a:pt x="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7" name="Freeform 122">
              <a:extLst>
                <a:ext uri="{FF2B5EF4-FFF2-40B4-BE49-F238E27FC236}">
                  <a16:creationId xmlns:a16="http://schemas.microsoft.com/office/drawing/2014/main" id="{5D62EB86-8D4B-4557-BE11-F4EC8D836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7148513"/>
              <a:ext cx="57150" cy="49212"/>
            </a:xfrm>
            <a:custGeom>
              <a:avLst/>
              <a:gdLst>
                <a:gd name="T0" fmla="*/ 15 w 15"/>
                <a:gd name="T1" fmla="*/ 12 h 13"/>
                <a:gd name="T2" fmla="*/ 14 w 15"/>
                <a:gd name="T3" fmla="*/ 13 h 13"/>
                <a:gd name="T4" fmla="*/ 1 w 15"/>
                <a:gd name="T5" fmla="*/ 13 h 13"/>
                <a:gd name="T6" fmla="*/ 0 w 15"/>
                <a:gd name="T7" fmla="*/ 12 h 13"/>
                <a:gd name="T8" fmla="*/ 0 w 15"/>
                <a:gd name="T9" fmla="*/ 1 h 13"/>
                <a:gd name="T10" fmla="*/ 1 w 15"/>
                <a:gd name="T11" fmla="*/ 0 h 13"/>
                <a:gd name="T12" fmla="*/ 14 w 15"/>
                <a:gd name="T13" fmla="*/ 0 h 13"/>
                <a:gd name="T14" fmla="*/ 15 w 15"/>
                <a:gd name="T15" fmla="*/ 1 h 13"/>
                <a:gd name="T16" fmla="*/ 15 w 15"/>
                <a:gd name="T1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12"/>
                  </a:moveTo>
                  <a:cubicBezTo>
                    <a:pt x="15" y="13"/>
                    <a:pt x="14" y="13"/>
                    <a:pt x="14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1"/>
                    <a:pt x="15" y="1"/>
                  </a:cubicBezTo>
                  <a:cubicBezTo>
                    <a:pt x="15" y="12"/>
                    <a:pt x="15" y="12"/>
                    <a:pt x="15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8" name="Freeform 123">
              <a:extLst>
                <a:ext uri="{FF2B5EF4-FFF2-40B4-BE49-F238E27FC236}">
                  <a16:creationId xmlns:a16="http://schemas.microsoft.com/office/drawing/2014/main" id="{905ADF93-9FC8-4FC3-A1B2-952633AB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350" y="7526338"/>
              <a:ext cx="114300" cy="201612"/>
            </a:xfrm>
            <a:custGeom>
              <a:avLst/>
              <a:gdLst>
                <a:gd name="T0" fmla="*/ 0 w 72"/>
                <a:gd name="T1" fmla="*/ 127 h 127"/>
                <a:gd name="T2" fmla="*/ 0 w 72"/>
                <a:gd name="T3" fmla="*/ 0 h 127"/>
                <a:gd name="T4" fmla="*/ 72 w 72"/>
                <a:gd name="T5" fmla="*/ 0 h 127"/>
                <a:gd name="T6" fmla="*/ 72 w 72"/>
                <a:gd name="T7" fmla="*/ 15 h 127"/>
                <a:gd name="T8" fmla="*/ 15 w 72"/>
                <a:gd name="T9" fmla="*/ 15 h 127"/>
                <a:gd name="T10" fmla="*/ 15 w 72"/>
                <a:gd name="T11" fmla="*/ 57 h 127"/>
                <a:gd name="T12" fmla="*/ 57 w 72"/>
                <a:gd name="T13" fmla="*/ 57 h 127"/>
                <a:gd name="T14" fmla="*/ 57 w 72"/>
                <a:gd name="T15" fmla="*/ 69 h 127"/>
                <a:gd name="T16" fmla="*/ 15 w 72"/>
                <a:gd name="T17" fmla="*/ 69 h 127"/>
                <a:gd name="T18" fmla="*/ 15 w 72"/>
                <a:gd name="T19" fmla="*/ 127 h 127"/>
                <a:gd name="T20" fmla="*/ 0 w 72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27">
                  <a:moveTo>
                    <a:pt x="0" y="127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5"/>
                  </a:lnTo>
                  <a:lnTo>
                    <a:pt x="15" y="15"/>
                  </a:lnTo>
                  <a:lnTo>
                    <a:pt x="15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15" y="69"/>
                  </a:lnTo>
                  <a:lnTo>
                    <a:pt x="15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19" name="Freeform 124">
              <a:extLst>
                <a:ext uri="{FF2B5EF4-FFF2-40B4-BE49-F238E27FC236}">
                  <a16:creationId xmlns:a16="http://schemas.microsoft.com/office/drawing/2014/main" id="{809EA71C-BAEF-4633-91F2-0080E13DB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813" y="7526338"/>
              <a:ext cx="131763" cy="201612"/>
            </a:xfrm>
            <a:custGeom>
              <a:avLst/>
              <a:gdLst>
                <a:gd name="T0" fmla="*/ 0 w 35"/>
                <a:gd name="T1" fmla="*/ 53 h 53"/>
                <a:gd name="T2" fmla="*/ 0 w 35"/>
                <a:gd name="T3" fmla="*/ 0 h 53"/>
                <a:gd name="T4" fmla="*/ 17 w 35"/>
                <a:gd name="T5" fmla="*/ 0 h 53"/>
                <a:gd name="T6" fmla="*/ 30 w 35"/>
                <a:gd name="T7" fmla="*/ 4 h 53"/>
                <a:gd name="T8" fmla="*/ 34 w 35"/>
                <a:gd name="T9" fmla="*/ 15 h 53"/>
                <a:gd name="T10" fmla="*/ 33 w 35"/>
                <a:gd name="T11" fmla="*/ 21 h 53"/>
                <a:gd name="T12" fmla="*/ 30 w 35"/>
                <a:gd name="T13" fmla="*/ 25 h 53"/>
                <a:gd name="T14" fmla="*/ 26 w 35"/>
                <a:gd name="T15" fmla="*/ 28 h 53"/>
                <a:gd name="T16" fmla="*/ 21 w 35"/>
                <a:gd name="T17" fmla="*/ 30 h 53"/>
                <a:gd name="T18" fmla="*/ 35 w 35"/>
                <a:gd name="T19" fmla="*/ 53 h 53"/>
                <a:gd name="T20" fmla="*/ 28 w 35"/>
                <a:gd name="T21" fmla="*/ 53 h 53"/>
                <a:gd name="T22" fmla="*/ 14 w 35"/>
                <a:gd name="T23" fmla="*/ 30 h 53"/>
                <a:gd name="T24" fmla="*/ 6 w 35"/>
                <a:gd name="T25" fmla="*/ 30 h 53"/>
                <a:gd name="T26" fmla="*/ 6 w 35"/>
                <a:gd name="T27" fmla="*/ 53 h 53"/>
                <a:gd name="T28" fmla="*/ 0 w 35"/>
                <a:gd name="T29" fmla="*/ 53 h 53"/>
                <a:gd name="T30" fmla="*/ 6 w 35"/>
                <a:gd name="T31" fmla="*/ 25 h 53"/>
                <a:gd name="T32" fmla="*/ 16 w 35"/>
                <a:gd name="T33" fmla="*/ 25 h 53"/>
                <a:gd name="T34" fmla="*/ 27 w 35"/>
                <a:gd name="T35" fmla="*/ 15 h 53"/>
                <a:gd name="T36" fmla="*/ 25 w 35"/>
                <a:gd name="T37" fmla="*/ 8 h 53"/>
                <a:gd name="T38" fmla="*/ 17 w 35"/>
                <a:gd name="T39" fmla="*/ 6 h 53"/>
                <a:gd name="T40" fmla="*/ 6 w 35"/>
                <a:gd name="T41" fmla="*/ 6 h 53"/>
                <a:gd name="T42" fmla="*/ 6 w 35"/>
                <a:gd name="T43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53">
                  <a:moveTo>
                    <a:pt x="0" y="5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7" y="1"/>
                    <a:pt x="30" y="4"/>
                  </a:cubicBezTo>
                  <a:cubicBezTo>
                    <a:pt x="33" y="7"/>
                    <a:pt x="34" y="10"/>
                    <a:pt x="34" y="15"/>
                  </a:cubicBezTo>
                  <a:cubicBezTo>
                    <a:pt x="34" y="17"/>
                    <a:pt x="34" y="19"/>
                    <a:pt x="33" y="21"/>
                  </a:cubicBezTo>
                  <a:cubicBezTo>
                    <a:pt x="33" y="23"/>
                    <a:pt x="32" y="24"/>
                    <a:pt x="30" y="25"/>
                  </a:cubicBezTo>
                  <a:cubicBezTo>
                    <a:pt x="29" y="26"/>
                    <a:pt x="28" y="27"/>
                    <a:pt x="26" y="28"/>
                  </a:cubicBezTo>
                  <a:cubicBezTo>
                    <a:pt x="25" y="29"/>
                    <a:pt x="23" y="29"/>
                    <a:pt x="21" y="3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53"/>
                    <a:pt x="6" y="53"/>
                    <a:pt x="6" y="53"/>
                  </a:cubicBezTo>
                  <a:lnTo>
                    <a:pt x="0" y="53"/>
                  </a:lnTo>
                  <a:close/>
                  <a:moveTo>
                    <a:pt x="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24" y="25"/>
                    <a:pt x="27" y="21"/>
                    <a:pt x="27" y="15"/>
                  </a:cubicBezTo>
                  <a:cubicBezTo>
                    <a:pt x="27" y="12"/>
                    <a:pt x="27" y="9"/>
                    <a:pt x="25" y="8"/>
                  </a:cubicBezTo>
                  <a:cubicBezTo>
                    <a:pt x="23" y="6"/>
                    <a:pt x="20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0" name="Freeform 125">
              <a:extLst>
                <a:ext uri="{FF2B5EF4-FFF2-40B4-BE49-F238E27FC236}">
                  <a16:creationId xmlns:a16="http://schemas.microsoft.com/office/drawing/2014/main" id="{7EF2A489-9B1A-44EF-8234-99301A4BA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3 w 78"/>
                <a:gd name="T5" fmla="*/ 0 h 127"/>
                <a:gd name="T6" fmla="*/ 73 w 78"/>
                <a:gd name="T7" fmla="*/ 15 h 127"/>
                <a:gd name="T8" fmla="*/ 14 w 78"/>
                <a:gd name="T9" fmla="*/ 15 h 127"/>
                <a:gd name="T10" fmla="*/ 14 w 78"/>
                <a:gd name="T11" fmla="*/ 55 h 127"/>
                <a:gd name="T12" fmla="*/ 56 w 78"/>
                <a:gd name="T13" fmla="*/ 55 h 127"/>
                <a:gd name="T14" fmla="*/ 56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5"/>
                  </a:lnTo>
                  <a:lnTo>
                    <a:pt x="14" y="15"/>
                  </a:lnTo>
                  <a:lnTo>
                    <a:pt x="14" y="55"/>
                  </a:lnTo>
                  <a:lnTo>
                    <a:pt x="56" y="55"/>
                  </a:lnTo>
                  <a:lnTo>
                    <a:pt x="56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1" name="Freeform 126">
              <a:extLst>
                <a:ext uri="{FF2B5EF4-FFF2-40B4-BE49-F238E27FC236}">
                  <a16:creationId xmlns:a16="http://schemas.microsoft.com/office/drawing/2014/main" id="{D9FF7009-4C7A-4CAF-BAE0-4D4B85EB9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4 w 78"/>
                <a:gd name="T5" fmla="*/ 0 h 127"/>
                <a:gd name="T6" fmla="*/ 74 w 78"/>
                <a:gd name="T7" fmla="*/ 15 h 127"/>
                <a:gd name="T8" fmla="*/ 14 w 78"/>
                <a:gd name="T9" fmla="*/ 15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15"/>
                  </a:lnTo>
                  <a:lnTo>
                    <a:pt x="14" y="15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2" name="Freeform 127">
              <a:extLst>
                <a:ext uri="{FF2B5EF4-FFF2-40B4-BE49-F238E27FC236}">
                  <a16:creationId xmlns:a16="http://schemas.microsoft.com/office/drawing/2014/main" id="{257E4DBB-C783-4574-A146-BEACD301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863" y="7526338"/>
              <a:ext cx="138113" cy="201612"/>
            </a:xfrm>
            <a:custGeom>
              <a:avLst/>
              <a:gdLst>
                <a:gd name="T0" fmla="*/ 0 w 87"/>
                <a:gd name="T1" fmla="*/ 127 h 127"/>
                <a:gd name="T2" fmla="*/ 0 w 87"/>
                <a:gd name="T3" fmla="*/ 115 h 127"/>
                <a:gd name="T4" fmla="*/ 71 w 87"/>
                <a:gd name="T5" fmla="*/ 15 h 127"/>
                <a:gd name="T6" fmla="*/ 2 w 87"/>
                <a:gd name="T7" fmla="*/ 15 h 127"/>
                <a:gd name="T8" fmla="*/ 2 w 87"/>
                <a:gd name="T9" fmla="*/ 0 h 127"/>
                <a:gd name="T10" fmla="*/ 85 w 87"/>
                <a:gd name="T11" fmla="*/ 0 h 127"/>
                <a:gd name="T12" fmla="*/ 85 w 87"/>
                <a:gd name="T13" fmla="*/ 17 h 127"/>
                <a:gd name="T14" fmla="*/ 16 w 87"/>
                <a:gd name="T15" fmla="*/ 115 h 127"/>
                <a:gd name="T16" fmla="*/ 87 w 87"/>
                <a:gd name="T17" fmla="*/ 115 h 127"/>
                <a:gd name="T18" fmla="*/ 87 w 87"/>
                <a:gd name="T19" fmla="*/ 127 h 127"/>
                <a:gd name="T20" fmla="*/ 0 w 87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27">
                  <a:moveTo>
                    <a:pt x="0" y="127"/>
                  </a:moveTo>
                  <a:lnTo>
                    <a:pt x="0" y="115"/>
                  </a:lnTo>
                  <a:lnTo>
                    <a:pt x="71" y="15"/>
                  </a:lnTo>
                  <a:lnTo>
                    <a:pt x="2" y="15"/>
                  </a:lnTo>
                  <a:lnTo>
                    <a:pt x="2" y="0"/>
                  </a:lnTo>
                  <a:lnTo>
                    <a:pt x="85" y="0"/>
                  </a:lnTo>
                  <a:lnTo>
                    <a:pt x="85" y="17"/>
                  </a:lnTo>
                  <a:lnTo>
                    <a:pt x="16" y="115"/>
                  </a:lnTo>
                  <a:lnTo>
                    <a:pt x="87" y="115"/>
                  </a:lnTo>
                  <a:lnTo>
                    <a:pt x="87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3" name="Freeform 128">
              <a:extLst>
                <a:ext uri="{FF2B5EF4-FFF2-40B4-BE49-F238E27FC236}">
                  <a16:creationId xmlns:a16="http://schemas.microsoft.com/office/drawing/2014/main" id="{920BE522-C681-4904-B7DA-45A50F9DBE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7523163"/>
              <a:ext cx="169863" cy="211137"/>
            </a:xfrm>
            <a:custGeom>
              <a:avLst/>
              <a:gdLst>
                <a:gd name="T0" fmla="*/ 12 w 45"/>
                <a:gd name="T1" fmla="*/ 53 h 56"/>
                <a:gd name="T2" fmla="*/ 5 w 45"/>
                <a:gd name="T3" fmla="*/ 47 h 56"/>
                <a:gd name="T4" fmla="*/ 1 w 45"/>
                <a:gd name="T5" fmla="*/ 38 h 56"/>
                <a:gd name="T6" fmla="*/ 0 w 45"/>
                <a:gd name="T7" fmla="*/ 28 h 56"/>
                <a:gd name="T8" fmla="*/ 1 w 45"/>
                <a:gd name="T9" fmla="*/ 18 h 56"/>
                <a:gd name="T10" fmla="*/ 5 w 45"/>
                <a:gd name="T11" fmla="*/ 9 h 56"/>
                <a:gd name="T12" fmla="*/ 12 w 45"/>
                <a:gd name="T13" fmla="*/ 2 h 56"/>
                <a:gd name="T14" fmla="*/ 22 w 45"/>
                <a:gd name="T15" fmla="*/ 0 h 56"/>
                <a:gd name="T16" fmla="*/ 32 w 45"/>
                <a:gd name="T17" fmla="*/ 2 h 56"/>
                <a:gd name="T18" fmla="*/ 39 w 45"/>
                <a:gd name="T19" fmla="*/ 9 h 56"/>
                <a:gd name="T20" fmla="*/ 43 w 45"/>
                <a:gd name="T21" fmla="*/ 18 h 56"/>
                <a:gd name="T22" fmla="*/ 45 w 45"/>
                <a:gd name="T23" fmla="*/ 28 h 56"/>
                <a:gd name="T24" fmla="*/ 43 w 45"/>
                <a:gd name="T25" fmla="*/ 38 h 56"/>
                <a:gd name="T26" fmla="*/ 39 w 45"/>
                <a:gd name="T27" fmla="*/ 47 h 56"/>
                <a:gd name="T28" fmla="*/ 32 w 45"/>
                <a:gd name="T29" fmla="*/ 53 h 56"/>
                <a:gd name="T30" fmla="*/ 22 w 45"/>
                <a:gd name="T31" fmla="*/ 56 h 56"/>
                <a:gd name="T32" fmla="*/ 12 w 45"/>
                <a:gd name="T33" fmla="*/ 53 h 56"/>
                <a:gd name="T34" fmla="*/ 10 w 45"/>
                <a:gd name="T35" fmla="*/ 43 h 56"/>
                <a:gd name="T36" fmla="*/ 15 w 45"/>
                <a:gd name="T37" fmla="*/ 48 h 56"/>
                <a:gd name="T38" fmla="*/ 22 w 45"/>
                <a:gd name="T39" fmla="*/ 50 h 56"/>
                <a:gd name="T40" fmla="*/ 29 w 45"/>
                <a:gd name="T41" fmla="*/ 48 h 56"/>
                <a:gd name="T42" fmla="*/ 34 w 45"/>
                <a:gd name="T43" fmla="*/ 43 h 56"/>
                <a:gd name="T44" fmla="*/ 37 w 45"/>
                <a:gd name="T45" fmla="*/ 36 h 56"/>
                <a:gd name="T46" fmla="*/ 38 w 45"/>
                <a:gd name="T47" fmla="*/ 28 h 56"/>
                <a:gd name="T48" fmla="*/ 37 w 45"/>
                <a:gd name="T49" fmla="*/ 20 h 56"/>
                <a:gd name="T50" fmla="*/ 34 w 45"/>
                <a:gd name="T51" fmla="*/ 13 h 56"/>
                <a:gd name="T52" fmla="*/ 29 w 45"/>
                <a:gd name="T53" fmla="*/ 8 h 56"/>
                <a:gd name="T54" fmla="*/ 22 w 45"/>
                <a:gd name="T55" fmla="*/ 6 h 56"/>
                <a:gd name="T56" fmla="*/ 15 w 45"/>
                <a:gd name="T57" fmla="*/ 8 h 56"/>
                <a:gd name="T58" fmla="*/ 10 w 45"/>
                <a:gd name="T59" fmla="*/ 13 h 56"/>
                <a:gd name="T60" fmla="*/ 7 w 45"/>
                <a:gd name="T61" fmla="*/ 20 h 56"/>
                <a:gd name="T62" fmla="*/ 6 w 45"/>
                <a:gd name="T63" fmla="*/ 28 h 56"/>
                <a:gd name="T64" fmla="*/ 7 w 45"/>
                <a:gd name="T65" fmla="*/ 36 h 56"/>
                <a:gd name="T66" fmla="*/ 10 w 45"/>
                <a:gd name="T67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56">
                  <a:moveTo>
                    <a:pt x="12" y="53"/>
                  </a:moveTo>
                  <a:cubicBezTo>
                    <a:pt x="9" y="52"/>
                    <a:pt x="7" y="49"/>
                    <a:pt x="5" y="47"/>
                  </a:cubicBezTo>
                  <a:cubicBezTo>
                    <a:pt x="3" y="44"/>
                    <a:pt x="2" y="41"/>
                    <a:pt x="1" y="38"/>
                  </a:cubicBezTo>
                  <a:cubicBezTo>
                    <a:pt x="0" y="35"/>
                    <a:pt x="0" y="31"/>
                    <a:pt x="0" y="28"/>
                  </a:cubicBezTo>
                  <a:cubicBezTo>
                    <a:pt x="0" y="24"/>
                    <a:pt x="0" y="21"/>
                    <a:pt x="1" y="18"/>
                  </a:cubicBezTo>
                  <a:cubicBezTo>
                    <a:pt x="2" y="14"/>
                    <a:pt x="3" y="11"/>
                    <a:pt x="5" y="9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6" y="0"/>
                    <a:pt x="29" y="1"/>
                    <a:pt x="32" y="2"/>
                  </a:cubicBezTo>
                  <a:cubicBezTo>
                    <a:pt x="35" y="4"/>
                    <a:pt x="37" y="6"/>
                    <a:pt x="39" y="9"/>
                  </a:cubicBezTo>
                  <a:cubicBezTo>
                    <a:pt x="41" y="11"/>
                    <a:pt x="42" y="14"/>
                    <a:pt x="43" y="18"/>
                  </a:cubicBezTo>
                  <a:cubicBezTo>
                    <a:pt x="44" y="21"/>
                    <a:pt x="45" y="24"/>
                    <a:pt x="45" y="28"/>
                  </a:cubicBezTo>
                  <a:cubicBezTo>
                    <a:pt x="45" y="31"/>
                    <a:pt x="44" y="35"/>
                    <a:pt x="43" y="38"/>
                  </a:cubicBezTo>
                  <a:cubicBezTo>
                    <a:pt x="42" y="41"/>
                    <a:pt x="41" y="44"/>
                    <a:pt x="39" y="47"/>
                  </a:cubicBezTo>
                  <a:cubicBezTo>
                    <a:pt x="37" y="49"/>
                    <a:pt x="35" y="52"/>
                    <a:pt x="32" y="53"/>
                  </a:cubicBezTo>
                  <a:cubicBezTo>
                    <a:pt x="29" y="55"/>
                    <a:pt x="26" y="56"/>
                    <a:pt x="22" y="56"/>
                  </a:cubicBezTo>
                  <a:cubicBezTo>
                    <a:pt x="18" y="56"/>
                    <a:pt x="15" y="55"/>
                    <a:pt x="12" y="53"/>
                  </a:cubicBezTo>
                  <a:moveTo>
                    <a:pt x="10" y="43"/>
                  </a:moveTo>
                  <a:cubicBezTo>
                    <a:pt x="12" y="45"/>
                    <a:pt x="13" y="47"/>
                    <a:pt x="15" y="48"/>
                  </a:cubicBezTo>
                  <a:cubicBezTo>
                    <a:pt x="17" y="49"/>
                    <a:pt x="20" y="50"/>
                    <a:pt x="22" y="50"/>
                  </a:cubicBezTo>
                  <a:cubicBezTo>
                    <a:pt x="25" y="50"/>
                    <a:pt x="27" y="49"/>
                    <a:pt x="29" y="48"/>
                  </a:cubicBezTo>
                  <a:cubicBezTo>
                    <a:pt x="31" y="47"/>
                    <a:pt x="33" y="45"/>
                    <a:pt x="34" y="43"/>
                  </a:cubicBezTo>
                  <a:cubicBezTo>
                    <a:pt x="35" y="41"/>
                    <a:pt x="36" y="39"/>
                    <a:pt x="37" y="36"/>
                  </a:cubicBezTo>
                  <a:cubicBezTo>
                    <a:pt x="38" y="33"/>
                    <a:pt x="38" y="31"/>
                    <a:pt x="38" y="28"/>
                  </a:cubicBezTo>
                  <a:cubicBezTo>
                    <a:pt x="38" y="25"/>
                    <a:pt x="38" y="22"/>
                    <a:pt x="37" y="20"/>
                  </a:cubicBezTo>
                  <a:cubicBezTo>
                    <a:pt x="36" y="17"/>
                    <a:pt x="35" y="15"/>
                    <a:pt x="34" y="13"/>
                  </a:cubicBezTo>
                  <a:cubicBezTo>
                    <a:pt x="33" y="11"/>
                    <a:pt x="31" y="9"/>
                    <a:pt x="29" y="8"/>
                  </a:cubicBezTo>
                  <a:cubicBezTo>
                    <a:pt x="27" y="6"/>
                    <a:pt x="25" y="6"/>
                    <a:pt x="22" y="6"/>
                  </a:cubicBezTo>
                  <a:cubicBezTo>
                    <a:pt x="20" y="6"/>
                    <a:pt x="17" y="6"/>
                    <a:pt x="15" y="8"/>
                  </a:cubicBezTo>
                  <a:cubicBezTo>
                    <a:pt x="13" y="9"/>
                    <a:pt x="11" y="11"/>
                    <a:pt x="10" y="13"/>
                  </a:cubicBezTo>
                  <a:cubicBezTo>
                    <a:pt x="9" y="15"/>
                    <a:pt x="8" y="17"/>
                    <a:pt x="7" y="20"/>
                  </a:cubicBezTo>
                  <a:cubicBezTo>
                    <a:pt x="7" y="22"/>
                    <a:pt x="6" y="25"/>
                    <a:pt x="6" y="28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8" y="39"/>
                    <a:pt x="9" y="41"/>
                    <a:pt x="1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4" name="Freeform 129">
              <a:extLst>
                <a:ext uri="{FF2B5EF4-FFF2-40B4-BE49-F238E27FC236}">
                  <a16:creationId xmlns:a16="http://schemas.microsoft.com/office/drawing/2014/main" id="{4895347B-5162-46A4-8BD6-DCE9B99E7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225" y="7526338"/>
              <a:ext cx="150813" cy="201612"/>
            </a:xfrm>
            <a:custGeom>
              <a:avLst/>
              <a:gdLst>
                <a:gd name="T0" fmla="*/ 0 w 95"/>
                <a:gd name="T1" fmla="*/ 127 h 127"/>
                <a:gd name="T2" fmla="*/ 0 w 95"/>
                <a:gd name="T3" fmla="*/ 0 h 127"/>
                <a:gd name="T4" fmla="*/ 17 w 95"/>
                <a:gd name="T5" fmla="*/ 0 h 127"/>
                <a:gd name="T6" fmla="*/ 81 w 95"/>
                <a:gd name="T7" fmla="*/ 96 h 127"/>
                <a:gd name="T8" fmla="*/ 81 w 95"/>
                <a:gd name="T9" fmla="*/ 0 h 127"/>
                <a:gd name="T10" fmla="*/ 95 w 95"/>
                <a:gd name="T11" fmla="*/ 0 h 127"/>
                <a:gd name="T12" fmla="*/ 95 w 95"/>
                <a:gd name="T13" fmla="*/ 127 h 127"/>
                <a:gd name="T14" fmla="*/ 83 w 95"/>
                <a:gd name="T15" fmla="*/ 127 h 127"/>
                <a:gd name="T16" fmla="*/ 17 w 95"/>
                <a:gd name="T17" fmla="*/ 26 h 127"/>
                <a:gd name="T18" fmla="*/ 17 w 95"/>
                <a:gd name="T19" fmla="*/ 127 h 127"/>
                <a:gd name="T20" fmla="*/ 0 w 95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7">
                  <a:moveTo>
                    <a:pt x="0" y="12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81" y="96"/>
                  </a:lnTo>
                  <a:lnTo>
                    <a:pt x="81" y="0"/>
                  </a:lnTo>
                  <a:lnTo>
                    <a:pt x="95" y="0"/>
                  </a:lnTo>
                  <a:lnTo>
                    <a:pt x="95" y="127"/>
                  </a:lnTo>
                  <a:lnTo>
                    <a:pt x="83" y="127"/>
                  </a:lnTo>
                  <a:lnTo>
                    <a:pt x="17" y="26"/>
                  </a:lnTo>
                  <a:lnTo>
                    <a:pt x="17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5" name="Freeform 130">
              <a:extLst>
                <a:ext uri="{FF2B5EF4-FFF2-40B4-BE49-F238E27FC236}">
                  <a16:creationId xmlns:a16="http://schemas.microsoft.com/office/drawing/2014/main" id="{764403BA-D662-4511-A97F-A17016820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6 w 78"/>
                <a:gd name="T5" fmla="*/ 0 h 127"/>
                <a:gd name="T6" fmla="*/ 76 w 78"/>
                <a:gd name="T7" fmla="*/ 15 h 127"/>
                <a:gd name="T8" fmla="*/ 17 w 78"/>
                <a:gd name="T9" fmla="*/ 15 h 127"/>
                <a:gd name="T10" fmla="*/ 17 w 78"/>
                <a:gd name="T11" fmla="*/ 55 h 127"/>
                <a:gd name="T12" fmla="*/ 59 w 78"/>
                <a:gd name="T13" fmla="*/ 55 h 127"/>
                <a:gd name="T14" fmla="*/ 59 w 78"/>
                <a:gd name="T15" fmla="*/ 67 h 127"/>
                <a:gd name="T16" fmla="*/ 17 w 78"/>
                <a:gd name="T17" fmla="*/ 67 h 127"/>
                <a:gd name="T18" fmla="*/ 17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6" y="0"/>
                  </a:lnTo>
                  <a:lnTo>
                    <a:pt x="76" y="15"/>
                  </a:lnTo>
                  <a:lnTo>
                    <a:pt x="17" y="15"/>
                  </a:lnTo>
                  <a:lnTo>
                    <a:pt x="17" y="55"/>
                  </a:lnTo>
                  <a:lnTo>
                    <a:pt x="59" y="55"/>
                  </a:lnTo>
                  <a:lnTo>
                    <a:pt x="59" y="67"/>
                  </a:lnTo>
                  <a:lnTo>
                    <a:pt x="17" y="67"/>
                  </a:lnTo>
                  <a:lnTo>
                    <a:pt x="17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6" name="Freeform 131">
              <a:extLst>
                <a:ext uri="{FF2B5EF4-FFF2-40B4-BE49-F238E27FC236}">
                  <a16:creationId xmlns:a16="http://schemas.microsoft.com/office/drawing/2014/main" id="{93620312-96DD-41AD-9B93-60906A1B2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7523163"/>
              <a:ext cx="134938" cy="211137"/>
            </a:xfrm>
            <a:custGeom>
              <a:avLst/>
              <a:gdLst>
                <a:gd name="T0" fmla="*/ 5 w 36"/>
                <a:gd name="T1" fmla="*/ 43 h 56"/>
                <a:gd name="T2" fmla="*/ 11 w 36"/>
                <a:gd name="T3" fmla="*/ 48 h 56"/>
                <a:gd name="T4" fmla="*/ 19 w 36"/>
                <a:gd name="T5" fmla="*/ 50 h 56"/>
                <a:gd name="T6" fmla="*/ 23 w 36"/>
                <a:gd name="T7" fmla="*/ 49 h 56"/>
                <a:gd name="T8" fmla="*/ 26 w 36"/>
                <a:gd name="T9" fmla="*/ 48 h 56"/>
                <a:gd name="T10" fmla="*/ 29 w 36"/>
                <a:gd name="T11" fmla="*/ 45 h 56"/>
                <a:gd name="T12" fmla="*/ 29 w 36"/>
                <a:gd name="T13" fmla="*/ 41 h 56"/>
                <a:gd name="T14" fmla="*/ 28 w 36"/>
                <a:gd name="T15" fmla="*/ 37 h 56"/>
                <a:gd name="T16" fmla="*/ 26 w 36"/>
                <a:gd name="T17" fmla="*/ 34 h 56"/>
                <a:gd name="T18" fmla="*/ 22 w 36"/>
                <a:gd name="T19" fmla="*/ 31 h 56"/>
                <a:gd name="T20" fmla="*/ 17 w 36"/>
                <a:gd name="T21" fmla="*/ 29 h 56"/>
                <a:gd name="T22" fmla="*/ 12 w 36"/>
                <a:gd name="T23" fmla="*/ 27 h 56"/>
                <a:gd name="T24" fmla="*/ 7 w 36"/>
                <a:gd name="T25" fmla="*/ 24 h 56"/>
                <a:gd name="T26" fmla="*/ 3 w 36"/>
                <a:gd name="T27" fmla="*/ 20 h 56"/>
                <a:gd name="T28" fmla="*/ 2 w 36"/>
                <a:gd name="T29" fmla="*/ 14 h 56"/>
                <a:gd name="T30" fmla="*/ 3 w 36"/>
                <a:gd name="T31" fmla="*/ 8 h 56"/>
                <a:gd name="T32" fmla="*/ 7 w 36"/>
                <a:gd name="T33" fmla="*/ 4 h 56"/>
                <a:gd name="T34" fmla="*/ 13 w 36"/>
                <a:gd name="T35" fmla="*/ 1 h 56"/>
                <a:gd name="T36" fmla="*/ 19 w 36"/>
                <a:gd name="T37" fmla="*/ 0 h 56"/>
                <a:gd name="T38" fmla="*/ 29 w 36"/>
                <a:gd name="T39" fmla="*/ 2 h 56"/>
                <a:gd name="T40" fmla="*/ 36 w 36"/>
                <a:gd name="T41" fmla="*/ 8 h 56"/>
                <a:gd name="T42" fmla="*/ 31 w 36"/>
                <a:gd name="T43" fmla="*/ 12 h 56"/>
                <a:gd name="T44" fmla="*/ 26 w 36"/>
                <a:gd name="T45" fmla="*/ 8 h 56"/>
                <a:gd name="T46" fmla="*/ 19 w 36"/>
                <a:gd name="T47" fmla="*/ 6 h 56"/>
                <a:gd name="T48" fmla="*/ 11 w 36"/>
                <a:gd name="T49" fmla="*/ 8 h 56"/>
                <a:gd name="T50" fmla="*/ 9 w 36"/>
                <a:gd name="T51" fmla="*/ 14 h 56"/>
                <a:gd name="T52" fmla="*/ 10 w 36"/>
                <a:gd name="T53" fmla="*/ 17 h 56"/>
                <a:gd name="T54" fmla="*/ 12 w 36"/>
                <a:gd name="T55" fmla="*/ 19 h 56"/>
                <a:gd name="T56" fmla="*/ 16 w 36"/>
                <a:gd name="T57" fmla="*/ 22 h 56"/>
                <a:gd name="T58" fmla="*/ 21 w 36"/>
                <a:gd name="T59" fmla="*/ 24 h 56"/>
                <a:gd name="T60" fmla="*/ 27 w 36"/>
                <a:gd name="T61" fmla="*/ 27 h 56"/>
                <a:gd name="T62" fmla="*/ 32 w 36"/>
                <a:gd name="T63" fmla="*/ 30 h 56"/>
                <a:gd name="T64" fmla="*/ 35 w 36"/>
                <a:gd name="T65" fmla="*/ 34 h 56"/>
                <a:gd name="T66" fmla="*/ 36 w 36"/>
                <a:gd name="T67" fmla="*/ 40 h 56"/>
                <a:gd name="T68" fmla="*/ 35 w 36"/>
                <a:gd name="T69" fmla="*/ 47 h 56"/>
                <a:gd name="T70" fmla="*/ 31 w 36"/>
                <a:gd name="T71" fmla="*/ 52 h 56"/>
                <a:gd name="T72" fmla="*/ 25 w 36"/>
                <a:gd name="T73" fmla="*/ 55 h 56"/>
                <a:gd name="T74" fmla="*/ 19 w 36"/>
                <a:gd name="T75" fmla="*/ 56 h 56"/>
                <a:gd name="T76" fmla="*/ 13 w 36"/>
                <a:gd name="T77" fmla="*/ 55 h 56"/>
                <a:gd name="T78" fmla="*/ 8 w 36"/>
                <a:gd name="T79" fmla="*/ 53 h 56"/>
                <a:gd name="T80" fmla="*/ 4 w 36"/>
                <a:gd name="T81" fmla="*/ 51 h 56"/>
                <a:gd name="T82" fmla="*/ 0 w 36"/>
                <a:gd name="T83" fmla="*/ 47 h 56"/>
                <a:gd name="T84" fmla="*/ 5 w 36"/>
                <a:gd name="T85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" h="56">
                  <a:moveTo>
                    <a:pt x="5" y="43"/>
                  </a:moveTo>
                  <a:cubicBezTo>
                    <a:pt x="7" y="45"/>
                    <a:pt x="9" y="47"/>
                    <a:pt x="11" y="48"/>
                  </a:cubicBezTo>
                  <a:cubicBezTo>
                    <a:pt x="14" y="49"/>
                    <a:pt x="16" y="50"/>
                    <a:pt x="19" y="50"/>
                  </a:cubicBezTo>
                  <a:cubicBezTo>
                    <a:pt x="20" y="50"/>
                    <a:pt x="22" y="50"/>
                    <a:pt x="23" y="49"/>
                  </a:cubicBezTo>
                  <a:cubicBezTo>
                    <a:pt x="24" y="49"/>
                    <a:pt x="25" y="48"/>
                    <a:pt x="26" y="48"/>
                  </a:cubicBezTo>
                  <a:cubicBezTo>
                    <a:pt x="27" y="47"/>
                    <a:pt x="28" y="46"/>
                    <a:pt x="29" y="45"/>
                  </a:cubicBezTo>
                  <a:cubicBezTo>
                    <a:pt x="29" y="44"/>
                    <a:pt x="29" y="42"/>
                    <a:pt x="29" y="41"/>
                  </a:cubicBezTo>
                  <a:cubicBezTo>
                    <a:pt x="29" y="39"/>
                    <a:pt x="29" y="38"/>
                    <a:pt x="28" y="37"/>
                  </a:cubicBezTo>
                  <a:cubicBezTo>
                    <a:pt x="28" y="36"/>
                    <a:pt x="27" y="35"/>
                    <a:pt x="26" y="34"/>
                  </a:cubicBezTo>
                  <a:cubicBezTo>
                    <a:pt x="24" y="33"/>
                    <a:pt x="23" y="32"/>
                    <a:pt x="22" y="31"/>
                  </a:cubicBezTo>
                  <a:cubicBezTo>
                    <a:pt x="20" y="30"/>
                    <a:pt x="19" y="30"/>
                    <a:pt x="17" y="29"/>
                  </a:cubicBezTo>
                  <a:cubicBezTo>
                    <a:pt x="15" y="28"/>
                    <a:pt x="13" y="27"/>
                    <a:pt x="12" y="27"/>
                  </a:cubicBezTo>
                  <a:cubicBezTo>
                    <a:pt x="10" y="26"/>
                    <a:pt x="8" y="25"/>
                    <a:pt x="7" y="24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8"/>
                    <a:pt x="2" y="16"/>
                    <a:pt x="2" y="14"/>
                  </a:cubicBezTo>
                  <a:cubicBezTo>
                    <a:pt x="2" y="12"/>
                    <a:pt x="3" y="10"/>
                    <a:pt x="3" y="8"/>
                  </a:cubicBezTo>
                  <a:cubicBezTo>
                    <a:pt x="4" y="6"/>
                    <a:pt x="6" y="5"/>
                    <a:pt x="7" y="4"/>
                  </a:cubicBezTo>
                  <a:cubicBezTo>
                    <a:pt x="9" y="2"/>
                    <a:pt x="11" y="2"/>
                    <a:pt x="13" y="1"/>
                  </a:cubicBezTo>
                  <a:cubicBezTo>
                    <a:pt x="15" y="0"/>
                    <a:pt x="17" y="0"/>
                    <a:pt x="19" y="0"/>
                  </a:cubicBezTo>
                  <a:cubicBezTo>
                    <a:pt x="22" y="0"/>
                    <a:pt x="25" y="1"/>
                    <a:pt x="29" y="2"/>
                  </a:cubicBezTo>
                  <a:cubicBezTo>
                    <a:pt x="32" y="3"/>
                    <a:pt x="34" y="6"/>
                    <a:pt x="36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0"/>
                    <a:pt x="28" y="9"/>
                    <a:pt x="26" y="8"/>
                  </a:cubicBezTo>
                  <a:cubicBezTo>
                    <a:pt x="24" y="6"/>
                    <a:pt x="21" y="6"/>
                    <a:pt x="19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10" y="9"/>
                    <a:pt x="9" y="11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cubicBezTo>
                    <a:pt x="10" y="18"/>
                    <a:pt x="11" y="19"/>
                    <a:pt x="12" y="19"/>
                  </a:cubicBezTo>
                  <a:cubicBezTo>
                    <a:pt x="13" y="20"/>
                    <a:pt x="15" y="21"/>
                    <a:pt x="16" y="22"/>
                  </a:cubicBezTo>
                  <a:cubicBezTo>
                    <a:pt x="18" y="22"/>
                    <a:pt x="20" y="23"/>
                    <a:pt x="21" y="24"/>
                  </a:cubicBezTo>
                  <a:cubicBezTo>
                    <a:pt x="23" y="25"/>
                    <a:pt x="25" y="26"/>
                    <a:pt x="27" y="27"/>
                  </a:cubicBezTo>
                  <a:cubicBezTo>
                    <a:pt x="29" y="27"/>
                    <a:pt x="30" y="29"/>
                    <a:pt x="32" y="30"/>
                  </a:cubicBezTo>
                  <a:cubicBezTo>
                    <a:pt x="33" y="31"/>
                    <a:pt x="34" y="32"/>
                    <a:pt x="35" y="34"/>
                  </a:cubicBezTo>
                  <a:cubicBezTo>
                    <a:pt x="36" y="36"/>
                    <a:pt x="36" y="38"/>
                    <a:pt x="36" y="40"/>
                  </a:cubicBezTo>
                  <a:cubicBezTo>
                    <a:pt x="36" y="43"/>
                    <a:pt x="36" y="45"/>
                    <a:pt x="35" y="47"/>
                  </a:cubicBezTo>
                  <a:cubicBezTo>
                    <a:pt x="34" y="49"/>
                    <a:pt x="33" y="51"/>
                    <a:pt x="31" y="52"/>
                  </a:cubicBezTo>
                  <a:cubicBezTo>
                    <a:pt x="29" y="53"/>
                    <a:pt x="28" y="54"/>
                    <a:pt x="25" y="55"/>
                  </a:cubicBezTo>
                  <a:cubicBezTo>
                    <a:pt x="23" y="55"/>
                    <a:pt x="21" y="56"/>
                    <a:pt x="19" y="56"/>
                  </a:cubicBezTo>
                  <a:cubicBezTo>
                    <a:pt x="17" y="56"/>
                    <a:pt x="15" y="55"/>
                    <a:pt x="13" y="55"/>
                  </a:cubicBezTo>
                  <a:cubicBezTo>
                    <a:pt x="11" y="55"/>
                    <a:pt x="10" y="54"/>
                    <a:pt x="8" y="53"/>
                  </a:cubicBezTo>
                  <a:cubicBezTo>
                    <a:pt x="7" y="53"/>
                    <a:pt x="5" y="52"/>
                    <a:pt x="4" y="51"/>
                  </a:cubicBezTo>
                  <a:cubicBezTo>
                    <a:pt x="2" y="49"/>
                    <a:pt x="1" y="48"/>
                    <a:pt x="0" y="47"/>
                  </a:cubicBezTo>
                  <a:lnTo>
                    <a:pt x="5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7" name="Freeform 132">
              <a:extLst>
                <a:ext uri="{FF2B5EF4-FFF2-40B4-BE49-F238E27FC236}">
                  <a16:creationId xmlns:a16="http://schemas.microsoft.com/office/drawing/2014/main" id="{EE8A9B27-8F52-4144-BAC5-F94069813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063" y="7826375"/>
              <a:ext cx="169863" cy="207962"/>
            </a:xfrm>
            <a:custGeom>
              <a:avLst/>
              <a:gdLst>
                <a:gd name="T0" fmla="*/ 12 w 45"/>
                <a:gd name="T1" fmla="*/ 53 h 55"/>
                <a:gd name="T2" fmla="*/ 5 w 45"/>
                <a:gd name="T3" fmla="*/ 47 h 55"/>
                <a:gd name="T4" fmla="*/ 1 w 45"/>
                <a:gd name="T5" fmla="*/ 38 h 55"/>
                <a:gd name="T6" fmla="*/ 0 w 45"/>
                <a:gd name="T7" fmla="*/ 28 h 55"/>
                <a:gd name="T8" fmla="*/ 1 w 45"/>
                <a:gd name="T9" fmla="*/ 18 h 55"/>
                <a:gd name="T10" fmla="*/ 5 w 45"/>
                <a:gd name="T11" fmla="*/ 9 h 55"/>
                <a:gd name="T12" fmla="*/ 12 w 45"/>
                <a:gd name="T13" fmla="*/ 2 h 55"/>
                <a:gd name="T14" fmla="*/ 22 w 45"/>
                <a:gd name="T15" fmla="*/ 0 h 55"/>
                <a:gd name="T16" fmla="*/ 32 w 45"/>
                <a:gd name="T17" fmla="*/ 2 h 55"/>
                <a:gd name="T18" fmla="*/ 39 w 45"/>
                <a:gd name="T19" fmla="*/ 9 h 55"/>
                <a:gd name="T20" fmla="*/ 44 w 45"/>
                <a:gd name="T21" fmla="*/ 18 h 55"/>
                <a:gd name="T22" fmla="*/ 45 w 45"/>
                <a:gd name="T23" fmla="*/ 28 h 55"/>
                <a:gd name="T24" fmla="*/ 44 w 45"/>
                <a:gd name="T25" fmla="*/ 38 h 55"/>
                <a:gd name="T26" fmla="*/ 39 w 45"/>
                <a:gd name="T27" fmla="*/ 47 h 55"/>
                <a:gd name="T28" fmla="*/ 32 w 45"/>
                <a:gd name="T29" fmla="*/ 53 h 55"/>
                <a:gd name="T30" fmla="*/ 22 w 45"/>
                <a:gd name="T31" fmla="*/ 55 h 55"/>
                <a:gd name="T32" fmla="*/ 12 w 45"/>
                <a:gd name="T33" fmla="*/ 53 h 55"/>
                <a:gd name="T34" fmla="*/ 10 w 45"/>
                <a:gd name="T35" fmla="*/ 43 h 55"/>
                <a:gd name="T36" fmla="*/ 15 w 45"/>
                <a:gd name="T37" fmla="*/ 48 h 55"/>
                <a:gd name="T38" fmla="*/ 22 w 45"/>
                <a:gd name="T39" fmla="*/ 50 h 55"/>
                <a:gd name="T40" fmla="*/ 29 w 45"/>
                <a:gd name="T41" fmla="*/ 48 h 55"/>
                <a:gd name="T42" fmla="*/ 34 w 45"/>
                <a:gd name="T43" fmla="*/ 43 h 55"/>
                <a:gd name="T44" fmla="*/ 37 w 45"/>
                <a:gd name="T45" fmla="*/ 36 h 55"/>
                <a:gd name="T46" fmla="*/ 38 w 45"/>
                <a:gd name="T47" fmla="*/ 28 h 55"/>
                <a:gd name="T48" fmla="*/ 37 w 45"/>
                <a:gd name="T49" fmla="*/ 20 h 55"/>
                <a:gd name="T50" fmla="*/ 34 w 45"/>
                <a:gd name="T51" fmla="*/ 13 h 55"/>
                <a:gd name="T52" fmla="*/ 29 w 45"/>
                <a:gd name="T53" fmla="*/ 8 h 55"/>
                <a:gd name="T54" fmla="*/ 22 w 45"/>
                <a:gd name="T55" fmla="*/ 6 h 55"/>
                <a:gd name="T56" fmla="*/ 15 w 45"/>
                <a:gd name="T57" fmla="*/ 8 h 55"/>
                <a:gd name="T58" fmla="*/ 10 w 45"/>
                <a:gd name="T59" fmla="*/ 13 h 55"/>
                <a:gd name="T60" fmla="*/ 7 w 45"/>
                <a:gd name="T61" fmla="*/ 20 h 55"/>
                <a:gd name="T62" fmla="*/ 7 w 45"/>
                <a:gd name="T63" fmla="*/ 28 h 55"/>
                <a:gd name="T64" fmla="*/ 8 w 45"/>
                <a:gd name="T65" fmla="*/ 36 h 55"/>
                <a:gd name="T66" fmla="*/ 10 w 45"/>
                <a:gd name="T67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55">
                  <a:moveTo>
                    <a:pt x="12" y="53"/>
                  </a:moveTo>
                  <a:cubicBezTo>
                    <a:pt x="9" y="51"/>
                    <a:pt x="7" y="49"/>
                    <a:pt x="5" y="47"/>
                  </a:cubicBezTo>
                  <a:cubicBezTo>
                    <a:pt x="3" y="44"/>
                    <a:pt x="2" y="41"/>
                    <a:pt x="1" y="38"/>
                  </a:cubicBezTo>
                  <a:cubicBezTo>
                    <a:pt x="0" y="35"/>
                    <a:pt x="0" y="31"/>
                    <a:pt x="0" y="28"/>
                  </a:cubicBezTo>
                  <a:cubicBezTo>
                    <a:pt x="0" y="24"/>
                    <a:pt x="0" y="21"/>
                    <a:pt x="1" y="18"/>
                  </a:cubicBezTo>
                  <a:cubicBezTo>
                    <a:pt x="2" y="14"/>
                    <a:pt x="3" y="11"/>
                    <a:pt x="5" y="9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6" y="0"/>
                    <a:pt x="30" y="1"/>
                    <a:pt x="32" y="2"/>
                  </a:cubicBezTo>
                  <a:cubicBezTo>
                    <a:pt x="35" y="4"/>
                    <a:pt x="38" y="6"/>
                    <a:pt x="39" y="9"/>
                  </a:cubicBezTo>
                  <a:cubicBezTo>
                    <a:pt x="41" y="11"/>
                    <a:pt x="43" y="14"/>
                    <a:pt x="44" y="18"/>
                  </a:cubicBezTo>
                  <a:cubicBezTo>
                    <a:pt x="44" y="21"/>
                    <a:pt x="45" y="24"/>
                    <a:pt x="45" y="28"/>
                  </a:cubicBezTo>
                  <a:cubicBezTo>
                    <a:pt x="45" y="31"/>
                    <a:pt x="44" y="35"/>
                    <a:pt x="44" y="38"/>
                  </a:cubicBezTo>
                  <a:cubicBezTo>
                    <a:pt x="43" y="41"/>
                    <a:pt x="41" y="44"/>
                    <a:pt x="39" y="47"/>
                  </a:cubicBezTo>
                  <a:cubicBezTo>
                    <a:pt x="38" y="49"/>
                    <a:pt x="35" y="51"/>
                    <a:pt x="32" y="53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8" y="55"/>
                    <a:pt x="15" y="55"/>
                    <a:pt x="12" y="53"/>
                  </a:cubicBezTo>
                  <a:moveTo>
                    <a:pt x="10" y="43"/>
                  </a:moveTo>
                  <a:cubicBezTo>
                    <a:pt x="12" y="45"/>
                    <a:pt x="13" y="47"/>
                    <a:pt x="15" y="48"/>
                  </a:cubicBezTo>
                  <a:cubicBezTo>
                    <a:pt x="17" y="49"/>
                    <a:pt x="20" y="50"/>
                    <a:pt x="22" y="50"/>
                  </a:cubicBezTo>
                  <a:cubicBezTo>
                    <a:pt x="25" y="50"/>
                    <a:pt x="27" y="49"/>
                    <a:pt x="29" y="48"/>
                  </a:cubicBezTo>
                  <a:cubicBezTo>
                    <a:pt x="31" y="47"/>
                    <a:pt x="33" y="45"/>
                    <a:pt x="34" y="43"/>
                  </a:cubicBezTo>
                  <a:cubicBezTo>
                    <a:pt x="36" y="41"/>
                    <a:pt x="37" y="38"/>
                    <a:pt x="37" y="36"/>
                  </a:cubicBezTo>
                  <a:cubicBezTo>
                    <a:pt x="38" y="33"/>
                    <a:pt x="38" y="30"/>
                    <a:pt x="38" y="28"/>
                  </a:cubicBezTo>
                  <a:cubicBezTo>
                    <a:pt x="38" y="25"/>
                    <a:pt x="38" y="22"/>
                    <a:pt x="37" y="20"/>
                  </a:cubicBezTo>
                  <a:cubicBezTo>
                    <a:pt x="37" y="17"/>
                    <a:pt x="36" y="15"/>
                    <a:pt x="34" y="13"/>
                  </a:cubicBezTo>
                  <a:cubicBezTo>
                    <a:pt x="33" y="11"/>
                    <a:pt x="31" y="9"/>
                    <a:pt x="29" y="8"/>
                  </a:cubicBezTo>
                  <a:cubicBezTo>
                    <a:pt x="27" y="6"/>
                    <a:pt x="25" y="6"/>
                    <a:pt x="22" y="6"/>
                  </a:cubicBezTo>
                  <a:cubicBezTo>
                    <a:pt x="20" y="6"/>
                    <a:pt x="17" y="6"/>
                    <a:pt x="15" y="8"/>
                  </a:cubicBezTo>
                  <a:cubicBezTo>
                    <a:pt x="13" y="9"/>
                    <a:pt x="12" y="11"/>
                    <a:pt x="10" y="13"/>
                  </a:cubicBezTo>
                  <a:cubicBezTo>
                    <a:pt x="9" y="15"/>
                    <a:pt x="8" y="17"/>
                    <a:pt x="7" y="20"/>
                  </a:cubicBezTo>
                  <a:cubicBezTo>
                    <a:pt x="7" y="22"/>
                    <a:pt x="7" y="25"/>
                    <a:pt x="7" y="28"/>
                  </a:cubicBezTo>
                  <a:cubicBezTo>
                    <a:pt x="7" y="30"/>
                    <a:pt x="7" y="33"/>
                    <a:pt x="8" y="36"/>
                  </a:cubicBezTo>
                  <a:cubicBezTo>
                    <a:pt x="8" y="38"/>
                    <a:pt x="9" y="41"/>
                    <a:pt x="1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8" name="Freeform 133">
              <a:extLst>
                <a:ext uri="{FF2B5EF4-FFF2-40B4-BE49-F238E27FC236}">
                  <a16:creationId xmlns:a16="http://schemas.microsoft.com/office/drawing/2014/main" id="{6B68B4D2-D9F7-41AF-AA96-9BC51589C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7829550"/>
              <a:ext cx="112713" cy="201612"/>
            </a:xfrm>
            <a:custGeom>
              <a:avLst/>
              <a:gdLst>
                <a:gd name="T0" fmla="*/ 0 w 71"/>
                <a:gd name="T1" fmla="*/ 127 h 127"/>
                <a:gd name="T2" fmla="*/ 0 w 71"/>
                <a:gd name="T3" fmla="*/ 0 h 127"/>
                <a:gd name="T4" fmla="*/ 71 w 71"/>
                <a:gd name="T5" fmla="*/ 0 h 127"/>
                <a:gd name="T6" fmla="*/ 71 w 71"/>
                <a:gd name="T7" fmla="*/ 14 h 127"/>
                <a:gd name="T8" fmla="*/ 14 w 71"/>
                <a:gd name="T9" fmla="*/ 14 h 127"/>
                <a:gd name="T10" fmla="*/ 14 w 71"/>
                <a:gd name="T11" fmla="*/ 57 h 127"/>
                <a:gd name="T12" fmla="*/ 57 w 71"/>
                <a:gd name="T13" fmla="*/ 57 h 127"/>
                <a:gd name="T14" fmla="*/ 57 w 71"/>
                <a:gd name="T15" fmla="*/ 69 h 127"/>
                <a:gd name="T16" fmla="*/ 14 w 71"/>
                <a:gd name="T17" fmla="*/ 69 h 127"/>
                <a:gd name="T18" fmla="*/ 14 w 71"/>
                <a:gd name="T19" fmla="*/ 127 h 127"/>
                <a:gd name="T20" fmla="*/ 0 w 71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27">
                  <a:moveTo>
                    <a:pt x="0" y="127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4"/>
                  </a:lnTo>
                  <a:lnTo>
                    <a:pt x="14" y="14"/>
                  </a:lnTo>
                  <a:lnTo>
                    <a:pt x="14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14" y="69"/>
                  </a:lnTo>
                  <a:lnTo>
                    <a:pt x="14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29" name="Freeform 134">
              <a:extLst>
                <a:ext uri="{FF2B5EF4-FFF2-40B4-BE49-F238E27FC236}">
                  <a16:creationId xmlns:a16="http://schemas.microsoft.com/office/drawing/2014/main" id="{613673B5-E11F-467B-94EA-41578E33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7829550"/>
              <a:ext cx="149225" cy="201612"/>
            </a:xfrm>
            <a:custGeom>
              <a:avLst/>
              <a:gdLst>
                <a:gd name="T0" fmla="*/ 40 w 94"/>
                <a:gd name="T1" fmla="*/ 127 h 127"/>
                <a:gd name="T2" fmla="*/ 40 w 94"/>
                <a:gd name="T3" fmla="*/ 14 h 127"/>
                <a:gd name="T4" fmla="*/ 0 w 94"/>
                <a:gd name="T5" fmla="*/ 14 h 127"/>
                <a:gd name="T6" fmla="*/ 0 w 94"/>
                <a:gd name="T7" fmla="*/ 0 h 127"/>
                <a:gd name="T8" fmla="*/ 94 w 94"/>
                <a:gd name="T9" fmla="*/ 0 h 127"/>
                <a:gd name="T10" fmla="*/ 94 w 94"/>
                <a:gd name="T11" fmla="*/ 14 h 127"/>
                <a:gd name="T12" fmla="*/ 54 w 94"/>
                <a:gd name="T13" fmla="*/ 14 h 127"/>
                <a:gd name="T14" fmla="*/ 54 w 94"/>
                <a:gd name="T15" fmla="*/ 127 h 127"/>
                <a:gd name="T16" fmla="*/ 40 w 94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27">
                  <a:moveTo>
                    <a:pt x="40" y="127"/>
                  </a:moveTo>
                  <a:lnTo>
                    <a:pt x="40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14"/>
                  </a:lnTo>
                  <a:lnTo>
                    <a:pt x="54" y="14"/>
                  </a:lnTo>
                  <a:lnTo>
                    <a:pt x="54" y="127"/>
                  </a:lnTo>
                  <a:lnTo>
                    <a:pt x="4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0" name="Freeform 135">
              <a:extLst>
                <a:ext uri="{FF2B5EF4-FFF2-40B4-BE49-F238E27FC236}">
                  <a16:creationId xmlns:a16="http://schemas.microsoft.com/office/drawing/2014/main" id="{727B08FB-525E-49F0-9CE9-8E0C23105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7829550"/>
              <a:ext cx="147638" cy="201612"/>
            </a:xfrm>
            <a:custGeom>
              <a:avLst/>
              <a:gdLst>
                <a:gd name="T0" fmla="*/ 0 w 93"/>
                <a:gd name="T1" fmla="*/ 127 h 127"/>
                <a:gd name="T2" fmla="*/ 0 w 93"/>
                <a:gd name="T3" fmla="*/ 0 h 127"/>
                <a:gd name="T4" fmla="*/ 15 w 93"/>
                <a:gd name="T5" fmla="*/ 0 h 127"/>
                <a:gd name="T6" fmla="*/ 15 w 93"/>
                <a:gd name="T7" fmla="*/ 55 h 127"/>
                <a:gd name="T8" fmla="*/ 79 w 93"/>
                <a:gd name="T9" fmla="*/ 55 h 127"/>
                <a:gd name="T10" fmla="*/ 79 w 93"/>
                <a:gd name="T11" fmla="*/ 0 h 127"/>
                <a:gd name="T12" fmla="*/ 93 w 93"/>
                <a:gd name="T13" fmla="*/ 0 h 127"/>
                <a:gd name="T14" fmla="*/ 93 w 93"/>
                <a:gd name="T15" fmla="*/ 127 h 127"/>
                <a:gd name="T16" fmla="*/ 79 w 93"/>
                <a:gd name="T17" fmla="*/ 127 h 127"/>
                <a:gd name="T18" fmla="*/ 79 w 93"/>
                <a:gd name="T19" fmla="*/ 69 h 127"/>
                <a:gd name="T20" fmla="*/ 15 w 93"/>
                <a:gd name="T21" fmla="*/ 69 h 127"/>
                <a:gd name="T22" fmla="*/ 15 w 93"/>
                <a:gd name="T23" fmla="*/ 127 h 127"/>
                <a:gd name="T24" fmla="*/ 0 w 93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27">
                  <a:moveTo>
                    <a:pt x="0" y="127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55"/>
                  </a:lnTo>
                  <a:lnTo>
                    <a:pt x="79" y="55"/>
                  </a:lnTo>
                  <a:lnTo>
                    <a:pt x="79" y="0"/>
                  </a:lnTo>
                  <a:lnTo>
                    <a:pt x="93" y="0"/>
                  </a:lnTo>
                  <a:lnTo>
                    <a:pt x="93" y="127"/>
                  </a:lnTo>
                  <a:lnTo>
                    <a:pt x="79" y="127"/>
                  </a:lnTo>
                  <a:lnTo>
                    <a:pt x="79" y="69"/>
                  </a:lnTo>
                  <a:lnTo>
                    <a:pt x="15" y="69"/>
                  </a:lnTo>
                  <a:lnTo>
                    <a:pt x="15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1" name="Freeform 136">
              <a:extLst>
                <a:ext uri="{FF2B5EF4-FFF2-40B4-BE49-F238E27FC236}">
                  <a16:creationId xmlns:a16="http://schemas.microsoft.com/office/drawing/2014/main" id="{E797D4BF-62EE-4573-AFC8-8F927FF67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7829550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3 w 78"/>
                <a:gd name="T5" fmla="*/ 0 h 127"/>
                <a:gd name="T6" fmla="*/ 73 w 78"/>
                <a:gd name="T7" fmla="*/ 14 h 127"/>
                <a:gd name="T8" fmla="*/ 14 w 78"/>
                <a:gd name="T9" fmla="*/ 14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4"/>
                  </a:lnTo>
                  <a:lnTo>
                    <a:pt x="14" y="14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2" name="Freeform 137">
              <a:extLst>
                <a:ext uri="{FF2B5EF4-FFF2-40B4-BE49-F238E27FC236}">
                  <a16:creationId xmlns:a16="http://schemas.microsoft.com/office/drawing/2014/main" id="{F44FF666-1E5A-4A7F-9DA6-FE1639CBD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7829550"/>
              <a:ext cx="161925" cy="201612"/>
            </a:xfrm>
            <a:custGeom>
              <a:avLst/>
              <a:gdLst>
                <a:gd name="T0" fmla="*/ 43 w 102"/>
                <a:gd name="T1" fmla="*/ 127 h 127"/>
                <a:gd name="T2" fmla="*/ 43 w 102"/>
                <a:gd name="T3" fmla="*/ 67 h 127"/>
                <a:gd name="T4" fmla="*/ 0 w 102"/>
                <a:gd name="T5" fmla="*/ 0 h 127"/>
                <a:gd name="T6" fmla="*/ 17 w 102"/>
                <a:gd name="T7" fmla="*/ 0 h 127"/>
                <a:gd name="T8" fmla="*/ 50 w 102"/>
                <a:gd name="T9" fmla="*/ 53 h 127"/>
                <a:gd name="T10" fmla="*/ 85 w 102"/>
                <a:gd name="T11" fmla="*/ 0 h 127"/>
                <a:gd name="T12" fmla="*/ 102 w 102"/>
                <a:gd name="T13" fmla="*/ 0 h 127"/>
                <a:gd name="T14" fmla="*/ 57 w 102"/>
                <a:gd name="T15" fmla="*/ 67 h 127"/>
                <a:gd name="T16" fmla="*/ 57 w 102"/>
                <a:gd name="T17" fmla="*/ 127 h 127"/>
                <a:gd name="T18" fmla="*/ 43 w 10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27">
                  <a:moveTo>
                    <a:pt x="43" y="127"/>
                  </a:moveTo>
                  <a:lnTo>
                    <a:pt x="43" y="6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50" y="53"/>
                  </a:lnTo>
                  <a:lnTo>
                    <a:pt x="85" y="0"/>
                  </a:lnTo>
                  <a:lnTo>
                    <a:pt x="102" y="0"/>
                  </a:lnTo>
                  <a:lnTo>
                    <a:pt x="57" y="67"/>
                  </a:lnTo>
                  <a:lnTo>
                    <a:pt x="57" y="127"/>
                  </a:lnTo>
                  <a:lnTo>
                    <a:pt x="43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3" name="Freeform 138">
              <a:extLst>
                <a:ext uri="{FF2B5EF4-FFF2-40B4-BE49-F238E27FC236}">
                  <a16:creationId xmlns:a16="http://schemas.microsoft.com/office/drawing/2014/main" id="{33AEEFA9-1D5F-43C2-A728-5A8E6CE4F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438" y="7829550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4 w 78"/>
                <a:gd name="T5" fmla="*/ 0 h 127"/>
                <a:gd name="T6" fmla="*/ 74 w 78"/>
                <a:gd name="T7" fmla="*/ 14 h 127"/>
                <a:gd name="T8" fmla="*/ 14 w 78"/>
                <a:gd name="T9" fmla="*/ 14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lnTo>
                    <a:pt x="14" y="14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4" name="Freeform 139">
              <a:extLst>
                <a:ext uri="{FF2B5EF4-FFF2-40B4-BE49-F238E27FC236}">
                  <a16:creationId xmlns:a16="http://schemas.microsoft.com/office/drawing/2014/main" id="{DC013E1E-1A55-40F6-A745-AB0CF2036B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313" y="7829550"/>
              <a:ext cx="173038" cy="201612"/>
            </a:xfrm>
            <a:custGeom>
              <a:avLst/>
              <a:gdLst>
                <a:gd name="T0" fmla="*/ 0 w 109"/>
                <a:gd name="T1" fmla="*/ 127 h 127"/>
                <a:gd name="T2" fmla="*/ 50 w 109"/>
                <a:gd name="T3" fmla="*/ 0 h 127"/>
                <a:gd name="T4" fmla="*/ 60 w 109"/>
                <a:gd name="T5" fmla="*/ 0 h 127"/>
                <a:gd name="T6" fmla="*/ 109 w 109"/>
                <a:gd name="T7" fmla="*/ 127 h 127"/>
                <a:gd name="T8" fmla="*/ 93 w 109"/>
                <a:gd name="T9" fmla="*/ 127 h 127"/>
                <a:gd name="T10" fmla="*/ 76 w 109"/>
                <a:gd name="T11" fmla="*/ 88 h 127"/>
                <a:gd name="T12" fmla="*/ 31 w 109"/>
                <a:gd name="T13" fmla="*/ 88 h 127"/>
                <a:gd name="T14" fmla="*/ 17 w 109"/>
                <a:gd name="T15" fmla="*/ 127 h 127"/>
                <a:gd name="T16" fmla="*/ 0 w 109"/>
                <a:gd name="T17" fmla="*/ 127 h 127"/>
                <a:gd name="T18" fmla="*/ 36 w 109"/>
                <a:gd name="T19" fmla="*/ 74 h 127"/>
                <a:gd name="T20" fmla="*/ 71 w 109"/>
                <a:gd name="T21" fmla="*/ 74 h 127"/>
                <a:gd name="T22" fmla="*/ 55 w 109"/>
                <a:gd name="T23" fmla="*/ 26 h 127"/>
                <a:gd name="T24" fmla="*/ 36 w 109"/>
                <a:gd name="T25" fmla="*/ 7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27">
                  <a:moveTo>
                    <a:pt x="0" y="127"/>
                  </a:moveTo>
                  <a:lnTo>
                    <a:pt x="50" y="0"/>
                  </a:lnTo>
                  <a:lnTo>
                    <a:pt x="60" y="0"/>
                  </a:lnTo>
                  <a:lnTo>
                    <a:pt x="109" y="127"/>
                  </a:lnTo>
                  <a:lnTo>
                    <a:pt x="93" y="127"/>
                  </a:lnTo>
                  <a:lnTo>
                    <a:pt x="76" y="88"/>
                  </a:lnTo>
                  <a:lnTo>
                    <a:pt x="31" y="88"/>
                  </a:lnTo>
                  <a:lnTo>
                    <a:pt x="17" y="127"/>
                  </a:lnTo>
                  <a:lnTo>
                    <a:pt x="0" y="127"/>
                  </a:lnTo>
                  <a:close/>
                  <a:moveTo>
                    <a:pt x="36" y="74"/>
                  </a:moveTo>
                  <a:lnTo>
                    <a:pt x="71" y="74"/>
                  </a:lnTo>
                  <a:lnTo>
                    <a:pt x="55" y="26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5" name="Freeform 140">
              <a:extLst>
                <a:ext uri="{FF2B5EF4-FFF2-40B4-BE49-F238E27FC236}">
                  <a16:creationId xmlns:a16="http://schemas.microsoft.com/office/drawing/2014/main" id="{2E9D3001-D4FE-42B6-8E7B-315776E74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7829550"/>
              <a:ext cx="134938" cy="201612"/>
            </a:xfrm>
            <a:custGeom>
              <a:avLst/>
              <a:gdLst>
                <a:gd name="T0" fmla="*/ 0 w 36"/>
                <a:gd name="T1" fmla="*/ 53 h 53"/>
                <a:gd name="T2" fmla="*/ 0 w 36"/>
                <a:gd name="T3" fmla="*/ 0 h 53"/>
                <a:gd name="T4" fmla="*/ 18 w 36"/>
                <a:gd name="T5" fmla="*/ 0 h 53"/>
                <a:gd name="T6" fmla="*/ 31 w 36"/>
                <a:gd name="T7" fmla="*/ 4 h 53"/>
                <a:gd name="T8" fmla="*/ 35 w 36"/>
                <a:gd name="T9" fmla="*/ 15 h 53"/>
                <a:gd name="T10" fmla="*/ 34 w 36"/>
                <a:gd name="T11" fmla="*/ 21 h 53"/>
                <a:gd name="T12" fmla="*/ 31 w 36"/>
                <a:gd name="T13" fmla="*/ 25 h 53"/>
                <a:gd name="T14" fmla="*/ 27 w 36"/>
                <a:gd name="T15" fmla="*/ 28 h 53"/>
                <a:gd name="T16" fmla="*/ 22 w 36"/>
                <a:gd name="T17" fmla="*/ 30 h 53"/>
                <a:gd name="T18" fmla="*/ 36 w 36"/>
                <a:gd name="T19" fmla="*/ 53 h 53"/>
                <a:gd name="T20" fmla="*/ 29 w 36"/>
                <a:gd name="T21" fmla="*/ 53 h 53"/>
                <a:gd name="T22" fmla="*/ 15 w 36"/>
                <a:gd name="T23" fmla="*/ 30 h 53"/>
                <a:gd name="T24" fmla="*/ 7 w 36"/>
                <a:gd name="T25" fmla="*/ 30 h 53"/>
                <a:gd name="T26" fmla="*/ 7 w 36"/>
                <a:gd name="T27" fmla="*/ 53 h 53"/>
                <a:gd name="T28" fmla="*/ 0 w 36"/>
                <a:gd name="T29" fmla="*/ 53 h 53"/>
                <a:gd name="T30" fmla="*/ 7 w 36"/>
                <a:gd name="T31" fmla="*/ 25 h 53"/>
                <a:gd name="T32" fmla="*/ 17 w 36"/>
                <a:gd name="T33" fmla="*/ 25 h 53"/>
                <a:gd name="T34" fmla="*/ 28 w 36"/>
                <a:gd name="T35" fmla="*/ 15 h 53"/>
                <a:gd name="T36" fmla="*/ 26 w 36"/>
                <a:gd name="T37" fmla="*/ 8 h 53"/>
                <a:gd name="T38" fmla="*/ 18 w 36"/>
                <a:gd name="T39" fmla="*/ 6 h 53"/>
                <a:gd name="T40" fmla="*/ 7 w 36"/>
                <a:gd name="T41" fmla="*/ 6 h 53"/>
                <a:gd name="T42" fmla="*/ 7 w 36"/>
                <a:gd name="T43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3">
                  <a:moveTo>
                    <a:pt x="0" y="5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8" y="1"/>
                    <a:pt x="31" y="4"/>
                  </a:cubicBezTo>
                  <a:cubicBezTo>
                    <a:pt x="34" y="7"/>
                    <a:pt x="35" y="10"/>
                    <a:pt x="35" y="15"/>
                  </a:cubicBezTo>
                  <a:cubicBezTo>
                    <a:pt x="35" y="17"/>
                    <a:pt x="35" y="19"/>
                    <a:pt x="34" y="21"/>
                  </a:cubicBezTo>
                  <a:cubicBezTo>
                    <a:pt x="33" y="22"/>
                    <a:pt x="32" y="24"/>
                    <a:pt x="31" y="25"/>
                  </a:cubicBezTo>
                  <a:cubicBezTo>
                    <a:pt x="30" y="26"/>
                    <a:pt x="29" y="27"/>
                    <a:pt x="27" y="28"/>
                  </a:cubicBezTo>
                  <a:cubicBezTo>
                    <a:pt x="25" y="29"/>
                    <a:pt x="24" y="29"/>
                    <a:pt x="22" y="30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53"/>
                    <a:pt x="7" y="53"/>
                    <a:pt x="7" y="53"/>
                  </a:cubicBezTo>
                  <a:lnTo>
                    <a:pt x="0" y="53"/>
                  </a:lnTo>
                  <a:close/>
                  <a:moveTo>
                    <a:pt x="7" y="25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25" y="25"/>
                    <a:pt x="28" y="21"/>
                    <a:pt x="28" y="15"/>
                  </a:cubicBezTo>
                  <a:cubicBezTo>
                    <a:pt x="28" y="12"/>
                    <a:pt x="27" y="9"/>
                    <a:pt x="26" y="8"/>
                  </a:cubicBezTo>
                  <a:cubicBezTo>
                    <a:pt x="24" y="6"/>
                    <a:pt x="21" y="6"/>
                    <a:pt x="1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6" name="Freeform 141">
              <a:extLst>
                <a:ext uri="{FF2B5EF4-FFF2-40B4-BE49-F238E27FC236}">
                  <a16:creationId xmlns:a16="http://schemas.microsoft.com/office/drawing/2014/main" id="{937397C8-3BC9-426E-BBE1-11A5F9441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8132763"/>
              <a:ext cx="128588" cy="200025"/>
            </a:xfrm>
            <a:custGeom>
              <a:avLst/>
              <a:gdLst>
                <a:gd name="T0" fmla="*/ 2 w 34"/>
                <a:gd name="T1" fmla="*/ 53 h 53"/>
                <a:gd name="T2" fmla="*/ 2 w 34"/>
                <a:gd name="T3" fmla="*/ 50 h 53"/>
                <a:gd name="T4" fmla="*/ 10 w 34"/>
                <a:gd name="T5" fmla="*/ 40 h 53"/>
                <a:gd name="T6" fmla="*/ 17 w 34"/>
                <a:gd name="T7" fmla="*/ 31 h 53"/>
                <a:gd name="T8" fmla="*/ 21 w 34"/>
                <a:gd name="T9" fmla="*/ 26 h 53"/>
                <a:gd name="T10" fmla="*/ 23 w 34"/>
                <a:gd name="T11" fmla="*/ 22 h 53"/>
                <a:gd name="T12" fmla="*/ 25 w 34"/>
                <a:gd name="T13" fmla="*/ 18 h 53"/>
                <a:gd name="T14" fmla="*/ 26 w 34"/>
                <a:gd name="T15" fmla="*/ 14 h 53"/>
                <a:gd name="T16" fmla="*/ 23 w 34"/>
                <a:gd name="T17" fmla="*/ 8 h 53"/>
                <a:gd name="T18" fmla="*/ 17 w 34"/>
                <a:gd name="T19" fmla="*/ 5 h 53"/>
                <a:gd name="T20" fmla="*/ 5 w 34"/>
                <a:gd name="T21" fmla="*/ 13 h 53"/>
                <a:gd name="T22" fmla="*/ 0 w 34"/>
                <a:gd name="T23" fmla="*/ 10 h 53"/>
                <a:gd name="T24" fmla="*/ 7 w 34"/>
                <a:gd name="T25" fmla="*/ 2 h 53"/>
                <a:gd name="T26" fmla="*/ 17 w 34"/>
                <a:gd name="T27" fmla="*/ 0 h 53"/>
                <a:gd name="T28" fmla="*/ 24 w 34"/>
                <a:gd name="T29" fmla="*/ 1 h 53"/>
                <a:gd name="T30" fmla="*/ 28 w 34"/>
                <a:gd name="T31" fmla="*/ 3 h 53"/>
                <a:gd name="T32" fmla="*/ 31 w 34"/>
                <a:gd name="T33" fmla="*/ 8 h 53"/>
                <a:gd name="T34" fmla="*/ 32 w 34"/>
                <a:gd name="T35" fmla="*/ 14 h 53"/>
                <a:gd name="T36" fmla="*/ 30 w 34"/>
                <a:gd name="T37" fmla="*/ 23 h 53"/>
                <a:gd name="T38" fmla="*/ 24 w 34"/>
                <a:gd name="T39" fmla="*/ 33 h 53"/>
                <a:gd name="T40" fmla="*/ 17 w 34"/>
                <a:gd name="T41" fmla="*/ 40 h 53"/>
                <a:gd name="T42" fmla="*/ 11 w 34"/>
                <a:gd name="T43" fmla="*/ 48 h 53"/>
                <a:gd name="T44" fmla="*/ 34 w 34"/>
                <a:gd name="T45" fmla="*/ 48 h 53"/>
                <a:gd name="T46" fmla="*/ 34 w 34"/>
                <a:gd name="T47" fmla="*/ 53 h 53"/>
                <a:gd name="T48" fmla="*/ 2 w 34"/>
                <a:gd name="T4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3">
                  <a:moveTo>
                    <a:pt x="2" y="53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46"/>
                    <a:pt x="7" y="43"/>
                    <a:pt x="10" y="40"/>
                  </a:cubicBezTo>
                  <a:cubicBezTo>
                    <a:pt x="13" y="37"/>
                    <a:pt x="15" y="34"/>
                    <a:pt x="17" y="31"/>
                  </a:cubicBezTo>
                  <a:cubicBezTo>
                    <a:pt x="19" y="29"/>
                    <a:pt x="20" y="28"/>
                    <a:pt x="21" y="26"/>
                  </a:cubicBezTo>
                  <a:cubicBezTo>
                    <a:pt x="22" y="25"/>
                    <a:pt x="23" y="24"/>
                    <a:pt x="23" y="22"/>
                  </a:cubicBezTo>
                  <a:cubicBezTo>
                    <a:pt x="24" y="21"/>
                    <a:pt x="25" y="20"/>
                    <a:pt x="25" y="18"/>
                  </a:cubicBezTo>
                  <a:cubicBezTo>
                    <a:pt x="25" y="17"/>
                    <a:pt x="26" y="16"/>
                    <a:pt x="26" y="14"/>
                  </a:cubicBezTo>
                  <a:cubicBezTo>
                    <a:pt x="26" y="11"/>
                    <a:pt x="25" y="9"/>
                    <a:pt x="23" y="8"/>
                  </a:cubicBezTo>
                  <a:cubicBezTo>
                    <a:pt x="22" y="6"/>
                    <a:pt x="20" y="5"/>
                    <a:pt x="17" y="5"/>
                  </a:cubicBezTo>
                  <a:cubicBezTo>
                    <a:pt x="12" y="5"/>
                    <a:pt x="8" y="8"/>
                    <a:pt x="5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4" y="4"/>
                    <a:pt x="7" y="2"/>
                  </a:cubicBezTo>
                  <a:cubicBezTo>
                    <a:pt x="10" y="0"/>
                    <a:pt x="13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1"/>
                    <a:pt x="27" y="2"/>
                    <a:pt x="28" y="3"/>
                  </a:cubicBezTo>
                  <a:cubicBezTo>
                    <a:pt x="30" y="5"/>
                    <a:pt x="31" y="6"/>
                    <a:pt x="31" y="8"/>
                  </a:cubicBezTo>
                  <a:cubicBezTo>
                    <a:pt x="32" y="10"/>
                    <a:pt x="32" y="12"/>
                    <a:pt x="32" y="14"/>
                  </a:cubicBezTo>
                  <a:cubicBezTo>
                    <a:pt x="32" y="17"/>
                    <a:pt x="32" y="20"/>
                    <a:pt x="30" y="23"/>
                  </a:cubicBezTo>
                  <a:cubicBezTo>
                    <a:pt x="28" y="27"/>
                    <a:pt x="26" y="30"/>
                    <a:pt x="24" y="33"/>
                  </a:cubicBezTo>
                  <a:cubicBezTo>
                    <a:pt x="22" y="35"/>
                    <a:pt x="20" y="38"/>
                    <a:pt x="17" y="40"/>
                  </a:cubicBezTo>
                  <a:cubicBezTo>
                    <a:pt x="15" y="43"/>
                    <a:pt x="13" y="45"/>
                    <a:pt x="11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53"/>
                    <a:pt x="34" y="53"/>
                    <a:pt x="34" y="53"/>
                  </a:cubicBezTo>
                  <a:lnTo>
                    <a:pt x="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7" name="Freeform 142">
              <a:extLst>
                <a:ext uri="{FF2B5EF4-FFF2-40B4-BE49-F238E27FC236}">
                  <a16:creationId xmlns:a16="http://schemas.microsoft.com/office/drawing/2014/main" id="{5908C836-CAA3-4449-8A5C-E85AAD709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813" y="8132763"/>
              <a:ext cx="146050" cy="204787"/>
            </a:xfrm>
            <a:custGeom>
              <a:avLst/>
              <a:gdLst>
                <a:gd name="T0" fmla="*/ 11 w 39"/>
                <a:gd name="T1" fmla="*/ 52 h 54"/>
                <a:gd name="T2" fmla="*/ 5 w 39"/>
                <a:gd name="T3" fmla="*/ 46 h 54"/>
                <a:gd name="T4" fmla="*/ 2 w 39"/>
                <a:gd name="T5" fmla="*/ 37 h 54"/>
                <a:gd name="T6" fmla="*/ 0 w 39"/>
                <a:gd name="T7" fmla="*/ 27 h 54"/>
                <a:gd name="T8" fmla="*/ 2 w 39"/>
                <a:gd name="T9" fmla="*/ 17 h 54"/>
                <a:gd name="T10" fmla="*/ 5 w 39"/>
                <a:gd name="T11" fmla="*/ 8 h 54"/>
                <a:gd name="T12" fmla="*/ 11 w 39"/>
                <a:gd name="T13" fmla="*/ 2 h 54"/>
                <a:gd name="T14" fmla="*/ 19 w 39"/>
                <a:gd name="T15" fmla="*/ 0 h 54"/>
                <a:gd name="T16" fmla="*/ 28 w 39"/>
                <a:gd name="T17" fmla="*/ 2 h 54"/>
                <a:gd name="T18" fmla="*/ 34 w 39"/>
                <a:gd name="T19" fmla="*/ 8 h 54"/>
                <a:gd name="T20" fmla="*/ 37 w 39"/>
                <a:gd name="T21" fmla="*/ 17 h 54"/>
                <a:gd name="T22" fmla="*/ 39 w 39"/>
                <a:gd name="T23" fmla="*/ 27 h 54"/>
                <a:gd name="T24" fmla="*/ 37 w 39"/>
                <a:gd name="T25" fmla="*/ 37 h 54"/>
                <a:gd name="T26" fmla="*/ 34 w 39"/>
                <a:gd name="T27" fmla="*/ 46 h 54"/>
                <a:gd name="T28" fmla="*/ 28 w 39"/>
                <a:gd name="T29" fmla="*/ 52 h 54"/>
                <a:gd name="T30" fmla="*/ 19 w 39"/>
                <a:gd name="T31" fmla="*/ 54 h 54"/>
                <a:gd name="T32" fmla="*/ 11 w 39"/>
                <a:gd name="T33" fmla="*/ 52 h 54"/>
                <a:gd name="T34" fmla="*/ 10 w 39"/>
                <a:gd name="T35" fmla="*/ 42 h 54"/>
                <a:gd name="T36" fmla="*/ 14 w 39"/>
                <a:gd name="T37" fmla="*/ 47 h 54"/>
                <a:gd name="T38" fmla="*/ 19 w 39"/>
                <a:gd name="T39" fmla="*/ 49 h 54"/>
                <a:gd name="T40" fmla="*/ 25 w 39"/>
                <a:gd name="T41" fmla="*/ 47 h 54"/>
                <a:gd name="T42" fmla="*/ 29 w 39"/>
                <a:gd name="T43" fmla="*/ 42 h 54"/>
                <a:gd name="T44" fmla="*/ 31 w 39"/>
                <a:gd name="T45" fmla="*/ 35 h 54"/>
                <a:gd name="T46" fmla="*/ 32 w 39"/>
                <a:gd name="T47" fmla="*/ 27 h 54"/>
                <a:gd name="T48" fmla="*/ 31 w 39"/>
                <a:gd name="T49" fmla="*/ 19 h 54"/>
                <a:gd name="T50" fmla="*/ 29 w 39"/>
                <a:gd name="T51" fmla="*/ 12 h 54"/>
                <a:gd name="T52" fmla="*/ 25 w 39"/>
                <a:gd name="T53" fmla="*/ 7 h 54"/>
                <a:gd name="T54" fmla="*/ 19 w 39"/>
                <a:gd name="T55" fmla="*/ 5 h 54"/>
                <a:gd name="T56" fmla="*/ 14 w 39"/>
                <a:gd name="T57" fmla="*/ 7 h 54"/>
                <a:gd name="T58" fmla="*/ 10 w 39"/>
                <a:gd name="T59" fmla="*/ 12 h 54"/>
                <a:gd name="T60" fmla="*/ 8 w 39"/>
                <a:gd name="T61" fmla="*/ 19 h 54"/>
                <a:gd name="T62" fmla="*/ 7 w 39"/>
                <a:gd name="T63" fmla="*/ 27 h 54"/>
                <a:gd name="T64" fmla="*/ 8 w 39"/>
                <a:gd name="T65" fmla="*/ 35 h 54"/>
                <a:gd name="T66" fmla="*/ 10 w 39"/>
                <a:gd name="T67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54">
                  <a:moveTo>
                    <a:pt x="11" y="52"/>
                  </a:moveTo>
                  <a:cubicBezTo>
                    <a:pt x="9" y="50"/>
                    <a:pt x="7" y="48"/>
                    <a:pt x="5" y="46"/>
                  </a:cubicBezTo>
                  <a:cubicBezTo>
                    <a:pt x="3" y="43"/>
                    <a:pt x="2" y="40"/>
                    <a:pt x="2" y="37"/>
                  </a:cubicBezTo>
                  <a:cubicBezTo>
                    <a:pt x="1" y="34"/>
                    <a:pt x="0" y="30"/>
                    <a:pt x="0" y="27"/>
                  </a:cubicBezTo>
                  <a:cubicBezTo>
                    <a:pt x="0" y="24"/>
                    <a:pt x="1" y="20"/>
                    <a:pt x="2" y="17"/>
                  </a:cubicBezTo>
                  <a:cubicBezTo>
                    <a:pt x="2" y="14"/>
                    <a:pt x="3" y="11"/>
                    <a:pt x="5" y="8"/>
                  </a:cubicBezTo>
                  <a:cubicBezTo>
                    <a:pt x="7" y="6"/>
                    <a:pt x="9" y="3"/>
                    <a:pt x="11" y="2"/>
                  </a:cubicBezTo>
                  <a:cubicBezTo>
                    <a:pt x="13" y="0"/>
                    <a:pt x="16" y="0"/>
                    <a:pt x="19" y="0"/>
                  </a:cubicBezTo>
                  <a:cubicBezTo>
                    <a:pt x="23" y="0"/>
                    <a:pt x="26" y="0"/>
                    <a:pt x="28" y="2"/>
                  </a:cubicBezTo>
                  <a:cubicBezTo>
                    <a:pt x="30" y="3"/>
                    <a:pt x="32" y="6"/>
                    <a:pt x="34" y="8"/>
                  </a:cubicBezTo>
                  <a:cubicBezTo>
                    <a:pt x="35" y="11"/>
                    <a:pt x="37" y="14"/>
                    <a:pt x="37" y="17"/>
                  </a:cubicBezTo>
                  <a:cubicBezTo>
                    <a:pt x="38" y="20"/>
                    <a:pt x="39" y="24"/>
                    <a:pt x="39" y="27"/>
                  </a:cubicBezTo>
                  <a:cubicBezTo>
                    <a:pt x="39" y="30"/>
                    <a:pt x="38" y="34"/>
                    <a:pt x="37" y="37"/>
                  </a:cubicBezTo>
                  <a:cubicBezTo>
                    <a:pt x="37" y="40"/>
                    <a:pt x="35" y="43"/>
                    <a:pt x="34" y="46"/>
                  </a:cubicBezTo>
                  <a:cubicBezTo>
                    <a:pt x="32" y="48"/>
                    <a:pt x="30" y="50"/>
                    <a:pt x="28" y="52"/>
                  </a:cubicBezTo>
                  <a:cubicBezTo>
                    <a:pt x="26" y="54"/>
                    <a:pt x="23" y="54"/>
                    <a:pt x="19" y="54"/>
                  </a:cubicBezTo>
                  <a:cubicBezTo>
                    <a:pt x="16" y="54"/>
                    <a:pt x="13" y="54"/>
                    <a:pt x="11" y="52"/>
                  </a:cubicBezTo>
                  <a:moveTo>
                    <a:pt x="10" y="42"/>
                  </a:moveTo>
                  <a:cubicBezTo>
                    <a:pt x="11" y="44"/>
                    <a:pt x="12" y="46"/>
                    <a:pt x="14" y="47"/>
                  </a:cubicBezTo>
                  <a:cubicBezTo>
                    <a:pt x="15" y="48"/>
                    <a:pt x="17" y="49"/>
                    <a:pt x="19" y="49"/>
                  </a:cubicBezTo>
                  <a:cubicBezTo>
                    <a:pt x="22" y="49"/>
                    <a:pt x="23" y="48"/>
                    <a:pt x="25" y="47"/>
                  </a:cubicBezTo>
                  <a:cubicBezTo>
                    <a:pt x="27" y="46"/>
                    <a:pt x="28" y="44"/>
                    <a:pt x="29" y="42"/>
                  </a:cubicBezTo>
                  <a:cubicBezTo>
                    <a:pt x="30" y="40"/>
                    <a:pt x="31" y="37"/>
                    <a:pt x="31" y="35"/>
                  </a:cubicBezTo>
                  <a:cubicBezTo>
                    <a:pt x="31" y="32"/>
                    <a:pt x="32" y="30"/>
                    <a:pt x="32" y="27"/>
                  </a:cubicBezTo>
                  <a:cubicBezTo>
                    <a:pt x="32" y="24"/>
                    <a:pt x="31" y="22"/>
                    <a:pt x="31" y="19"/>
                  </a:cubicBezTo>
                  <a:cubicBezTo>
                    <a:pt x="31" y="16"/>
                    <a:pt x="30" y="14"/>
                    <a:pt x="29" y="12"/>
                  </a:cubicBezTo>
                  <a:cubicBezTo>
                    <a:pt x="28" y="10"/>
                    <a:pt x="27" y="8"/>
                    <a:pt x="25" y="7"/>
                  </a:cubicBezTo>
                  <a:cubicBezTo>
                    <a:pt x="23" y="6"/>
                    <a:pt x="22" y="5"/>
                    <a:pt x="19" y="5"/>
                  </a:cubicBezTo>
                  <a:cubicBezTo>
                    <a:pt x="17" y="5"/>
                    <a:pt x="15" y="6"/>
                    <a:pt x="14" y="7"/>
                  </a:cubicBezTo>
                  <a:cubicBezTo>
                    <a:pt x="12" y="8"/>
                    <a:pt x="11" y="10"/>
                    <a:pt x="10" y="12"/>
                  </a:cubicBezTo>
                  <a:cubicBezTo>
                    <a:pt x="9" y="14"/>
                    <a:pt x="8" y="16"/>
                    <a:pt x="8" y="19"/>
                  </a:cubicBezTo>
                  <a:cubicBezTo>
                    <a:pt x="7" y="22"/>
                    <a:pt x="7" y="24"/>
                    <a:pt x="7" y="27"/>
                  </a:cubicBezTo>
                  <a:cubicBezTo>
                    <a:pt x="7" y="30"/>
                    <a:pt x="7" y="32"/>
                    <a:pt x="8" y="35"/>
                  </a:cubicBezTo>
                  <a:cubicBezTo>
                    <a:pt x="8" y="37"/>
                    <a:pt x="9" y="40"/>
                    <a:pt x="10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8" name="Freeform 143">
              <a:extLst>
                <a:ext uri="{FF2B5EF4-FFF2-40B4-BE49-F238E27FC236}">
                  <a16:creationId xmlns:a16="http://schemas.microsoft.com/office/drawing/2014/main" id="{FA0BDBE0-8952-468B-B144-F1608424D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8135938"/>
              <a:ext cx="82550" cy="196850"/>
            </a:xfrm>
            <a:custGeom>
              <a:avLst/>
              <a:gdLst>
                <a:gd name="T0" fmla="*/ 35 w 52"/>
                <a:gd name="T1" fmla="*/ 124 h 124"/>
                <a:gd name="T2" fmla="*/ 35 w 52"/>
                <a:gd name="T3" fmla="*/ 17 h 124"/>
                <a:gd name="T4" fmla="*/ 9 w 52"/>
                <a:gd name="T5" fmla="*/ 36 h 124"/>
                <a:gd name="T6" fmla="*/ 0 w 52"/>
                <a:gd name="T7" fmla="*/ 24 h 124"/>
                <a:gd name="T8" fmla="*/ 38 w 52"/>
                <a:gd name="T9" fmla="*/ 0 h 124"/>
                <a:gd name="T10" fmla="*/ 52 w 52"/>
                <a:gd name="T11" fmla="*/ 0 h 124"/>
                <a:gd name="T12" fmla="*/ 52 w 52"/>
                <a:gd name="T13" fmla="*/ 124 h 124"/>
                <a:gd name="T14" fmla="*/ 35 w 52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24">
                  <a:moveTo>
                    <a:pt x="35" y="124"/>
                  </a:moveTo>
                  <a:lnTo>
                    <a:pt x="35" y="17"/>
                  </a:lnTo>
                  <a:lnTo>
                    <a:pt x="9" y="36"/>
                  </a:lnTo>
                  <a:lnTo>
                    <a:pt x="0" y="24"/>
                  </a:lnTo>
                  <a:lnTo>
                    <a:pt x="38" y="0"/>
                  </a:lnTo>
                  <a:lnTo>
                    <a:pt x="52" y="0"/>
                  </a:lnTo>
                  <a:lnTo>
                    <a:pt x="52" y="124"/>
                  </a:lnTo>
                  <a:lnTo>
                    <a:pt x="3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339" name="Freeform 144">
              <a:extLst>
                <a:ext uri="{FF2B5EF4-FFF2-40B4-BE49-F238E27FC236}">
                  <a16:creationId xmlns:a16="http://schemas.microsoft.com/office/drawing/2014/main" id="{21BB68F3-DA7D-4263-9FF5-87CB24D5A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8135938"/>
              <a:ext cx="139700" cy="196850"/>
            </a:xfrm>
            <a:custGeom>
              <a:avLst/>
              <a:gdLst>
                <a:gd name="T0" fmla="*/ 24 w 88"/>
                <a:gd name="T1" fmla="*/ 124 h 124"/>
                <a:gd name="T2" fmla="*/ 69 w 88"/>
                <a:gd name="T3" fmla="*/ 12 h 124"/>
                <a:gd name="T4" fmla="*/ 0 w 88"/>
                <a:gd name="T5" fmla="*/ 12 h 124"/>
                <a:gd name="T6" fmla="*/ 0 w 88"/>
                <a:gd name="T7" fmla="*/ 0 h 124"/>
                <a:gd name="T8" fmla="*/ 88 w 88"/>
                <a:gd name="T9" fmla="*/ 0 h 124"/>
                <a:gd name="T10" fmla="*/ 88 w 88"/>
                <a:gd name="T11" fmla="*/ 10 h 124"/>
                <a:gd name="T12" fmla="*/ 40 w 88"/>
                <a:gd name="T13" fmla="*/ 124 h 124"/>
                <a:gd name="T14" fmla="*/ 24 w 8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24">
                  <a:moveTo>
                    <a:pt x="24" y="124"/>
                  </a:moveTo>
                  <a:lnTo>
                    <a:pt x="6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40" y="124"/>
                  </a:lnTo>
                  <a:lnTo>
                    <a:pt x="24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210C85F-C19B-4E5C-80FC-3FCC66C2C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54" y="5840130"/>
            <a:ext cx="1621493" cy="917424"/>
          </a:xfrm>
          <a:prstGeom prst="rect">
            <a:avLst/>
          </a:prstGeom>
        </p:spPr>
      </p:pic>
      <p:sp>
        <p:nvSpPr>
          <p:cNvPr id="369" name="Title 5">
            <a:extLst>
              <a:ext uri="{FF2B5EF4-FFF2-40B4-BE49-F238E27FC236}">
                <a16:creationId xmlns:a16="http://schemas.microsoft.com/office/drawing/2014/main" id="{411BD39C-068D-43F3-9BFD-68850FA7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28212"/>
          </a:xfrm>
        </p:spPr>
        <p:txBody>
          <a:bodyPr/>
          <a:lstStyle/>
          <a:p>
            <a:r>
              <a:rPr lang="en-US" err="1"/>
              <a:t>Pagrindiniai</a:t>
            </a:r>
            <a:r>
              <a:rPr lang="en-US"/>
              <a:t> </a:t>
            </a:r>
            <a:r>
              <a:rPr lang="en-US" err="1"/>
              <a:t>faktai</a:t>
            </a:r>
            <a:endParaRPr lang="lt-LT"/>
          </a:p>
        </p:txBody>
      </p:sp>
      <p:cxnSp>
        <p:nvCxnSpPr>
          <p:cNvPr id="370" name="Straight Connector 22">
            <a:extLst>
              <a:ext uri="{FF2B5EF4-FFF2-40B4-BE49-F238E27FC236}">
                <a16:creationId xmlns:a16="http://schemas.microsoft.com/office/drawing/2014/main" id="{4BFB561F-D63D-4D1E-B256-0FB1AF4A3384}"/>
              </a:ext>
            </a:extLst>
          </p:cNvPr>
          <p:cNvCxnSpPr/>
          <p:nvPr/>
        </p:nvCxnSpPr>
        <p:spPr>
          <a:xfrm flipH="1">
            <a:off x="7810500" y="3893036"/>
            <a:ext cx="204054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23">
            <a:extLst>
              <a:ext uri="{FF2B5EF4-FFF2-40B4-BE49-F238E27FC236}">
                <a16:creationId xmlns:a16="http://schemas.microsoft.com/office/drawing/2014/main" id="{7BD8E9B2-FD3E-4E27-A9E0-A07B60717F75}"/>
              </a:ext>
            </a:extLst>
          </p:cNvPr>
          <p:cNvCxnSpPr/>
          <p:nvPr/>
        </p:nvCxnSpPr>
        <p:spPr>
          <a:xfrm flipH="1">
            <a:off x="8095720" y="3359683"/>
            <a:ext cx="18786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24">
            <a:extLst>
              <a:ext uri="{FF2B5EF4-FFF2-40B4-BE49-F238E27FC236}">
                <a16:creationId xmlns:a16="http://schemas.microsoft.com/office/drawing/2014/main" id="{1B1BB99E-C402-452B-A6C5-7DA2D0DCAC17}"/>
              </a:ext>
            </a:extLst>
          </p:cNvPr>
          <p:cNvCxnSpPr/>
          <p:nvPr/>
        </p:nvCxnSpPr>
        <p:spPr>
          <a:xfrm flipH="1">
            <a:off x="7381875" y="2826329"/>
            <a:ext cx="24687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25">
            <a:extLst>
              <a:ext uri="{FF2B5EF4-FFF2-40B4-BE49-F238E27FC236}">
                <a16:creationId xmlns:a16="http://schemas.microsoft.com/office/drawing/2014/main" id="{4E04E0A3-8BB4-40E3-A723-556BF7E45654}"/>
              </a:ext>
            </a:extLst>
          </p:cNvPr>
          <p:cNvCxnSpPr/>
          <p:nvPr/>
        </p:nvCxnSpPr>
        <p:spPr>
          <a:xfrm flipH="1">
            <a:off x="8743950" y="2292975"/>
            <a:ext cx="11066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26">
            <a:extLst>
              <a:ext uri="{FF2B5EF4-FFF2-40B4-BE49-F238E27FC236}">
                <a16:creationId xmlns:a16="http://schemas.microsoft.com/office/drawing/2014/main" id="{A37BA033-48EF-483A-9C07-8DE367D74459}"/>
              </a:ext>
            </a:extLst>
          </p:cNvPr>
          <p:cNvCxnSpPr/>
          <p:nvPr/>
        </p:nvCxnSpPr>
        <p:spPr>
          <a:xfrm flipH="1" flipV="1">
            <a:off x="8421845" y="1527080"/>
            <a:ext cx="1428752" cy="178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171">
            <a:extLst>
              <a:ext uri="{FF2B5EF4-FFF2-40B4-BE49-F238E27FC236}">
                <a16:creationId xmlns:a16="http://schemas.microsoft.com/office/drawing/2014/main" id="{29DAD5B8-5E40-4404-BC9F-0F92081FAA59}"/>
              </a:ext>
            </a:extLst>
          </p:cNvPr>
          <p:cNvCxnSpPr>
            <a:cxnSpLocks/>
          </p:cNvCxnSpPr>
          <p:nvPr/>
        </p:nvCxnSpPr>
        <p:spPr>
          <a:xfrm>
            <a:off x="904240" y="3197591"/>
            <a:ext cx="10454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Rectangle 173">
            <a:extLst>
              <a:ext uri="{FF2B5EF4-FFF2-40B4-BE49-F238E27FC236}">
                <a16:creationId xmlns:a16="http://schemas.microsoft.com/office/drawing/2014/main" id="{3731BBA8-3BB0-416D-B641-7AB7E4810EF6}"/>
              </a:ext>
            </a:extLst>
          </p:cNvPr>
          <p:cNvSpPr/>
          <p:nvPr/>
        </p:nvSpPr>
        <p:spPr>
          <a:xfrm>
            <a:off x="481274" y="2740743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2002</a:t>
            </a:r>
          </a:p>
        </p:txBody>
      </p:sp>
      <p:sp>
        <p:nvSpPr>
          <p:cNvPr id="377" name="Rectangle 174">
            <a:extLst>
              <a:ext uri="{FF2B5EF4-FFF2-40B4-BE49-F238E27FC236}">
                <a16:creationId xmlns:a16="http://schemas.microsoft.com/office/drawing/2014/main" id="{E7C752A4-C002-4D51-8597-089293CB5DAC}"/>
              </a:ext>
            </a:extLst>
          </p:cNvPr>
          <p:cNvSpPr/>
          <p:nvPr/>
        </p:nvSpPr>
        <p:spPr>
          <a:xfrm>
            <a:off x="437191" y="3335917"/>
            <a:ext cx="914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Įkūrimas</a:t>
            </a:r>
          </a:p>
        </p:txBody>
      </p:sp>
      <p:sp>
        <p:nvSpPr>
          <p:cNvPr id="378" name="Rectangle 176">
            <a:extLst>
              <a:ext uri="{FF2B5EF4-FFF2-40B4-BE49-F238E27FC236}">
                <a16:creationId xmlns:a16="http://schemas.microsoft.com/office/drawing/2014/main" id="{23FD3FE8-6799-4936-8EA0-3FEB7EF670F4}"/>
              </a:ext>
            </a:extLst>
          </p:cNvPr>
          <p:cNvSpPr/>
          <p:nvPr/>
        </p:nvSpPr>
        <p:spPr>
          <a:xfrm>
            <a:off x="1809578" y="2740743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412 ha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79" name="Rectangle 177">
            <a:extLst>
              <a:ext uri="{FF2B5EF4-FFF2-40B4-BE49-F238E27FC236}">
                <a16:creationId xmlns:a16="http://schemas.microsoft.com/office/drawing/2014/main" id="{C4211226-3603-4C7D-8883-6F5989201911}"/>
              </a:ext>
            </a:extLst>
          </p:cNvPr>
          <p:cNvSpPr/>
          <p:nvPr/>
        </p:nvSpPr>
        <p:spPr>
          <a:xfrm>
            <a:off x="1889277" y="3335917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Plotas</a:t>
            </a:r>
          </a:p>
        </p:txBody>
      </p:sp>
      <p:sp>
        <p:nvSpPr>
          <p:cNvPr id="380" name="Rectangle 178">
            <a:extLst>
              <a:ext uri="{FF2B5EF4-FFF2-40B4-BE49-F238E27FC236}">
                <a16:creationId xmlns:a16="http://schemas.microsoft.com/office/drawing/2014/main" id="{ECDC423C-7E7B-4071-B8C3-AD835CD87BC3}"/>
              </a:ext>
            </a:extLst>
          </p:cNvPr>
          <p:cNvSpPr/>
          <p:nvPr/>
        </p:nvSpPr>
        <p:spPr>
          <a:xfrm>
            <a:off x="3207074" y="2740743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100+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81" name="Rectangle 179">
            <a:extLst>
              <a:ext uri="{FF2B5EF4-FFF2-40B4-BE49-F238E27FC236}">
                <a16:creationId xmlns:a16="http://schemas.microsoft.com/office/drawing/2014/main" id="{6D9B10B1-7ACE-4B8A-B1C6-83E5103DB05B}"/>
              </a:ext>
            </a:extLst>
          </p:cNvPr>
          <p:cNvSpPr/>
          <p:nvPr/>
        </p:nvSpPr>
        <p:spPr>
          <a:xfrm>
            <a:off x="2845151" y="3335917"/>
            <a:ext cx="1406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Verslo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bendruomenė</a:t>
            </a:r>
          </a:p>
        </p:txBody>
      </p:sp>
      <p:sp>
        <p:nvSpPr>
          <p:cNvPr id="382" name="Rectangle 180">
            <a:extLst>
              <a:ext uri="{FF2B5EF4-FFF2-40B4-BE49-F238E27FC236}">
                <a16:creationId xmlns:a16="http://schemas.microsoft.com/office/drawing/2014/main" id="{41E60A7E-540A-4928-96E7-D9EBAFBB9DAB}"/>
              </a:ext>
            </a:extLst>
          </p:cNvPr>
          <p:cNvSpPr/>
          <p:nvPr/>
        </p:nvSpPr>
        <p:spPr>
          <a:xfrm>
            <a:off x="4635796" y="2740743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83" name="Rectangle 181">
            <a:extLst>
              <a:ext uri="{FF2B5EF4-FFF2-40B4-BE49-F238E27FC236}">
                <a16:creationId xmlns:a16="http://schemas.microsoft.com/office/drawing/2014/main" id="{DF82E2C5-C683-4087-9E61-FEF56F172A2C}"/>
              </a:ext>
            </a:extLst>
          </p:cNvPr>
          <p:cNvSpPr/>
          <p:nvPr/>
        </p:nvSpPr>
        <p:spPr>
          <a:xfrm>
            <a:off x="4437825" y="3335917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Šalių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skaičius</a:t>
            </a:r>
          </a:p>
        </p:txBody>
      </p:sp>
      <p:sp>
        <p:nvSpPr>
          <p:cNvPr id="384" name="Rectangle 182">
            <a:extLst>
              <a:ext uri="{FF2B5EF4-FFF2-40B4-BE49-F238E27FC236}">
                <a16:creationId xmlns:a16="http://schemas.microsoft.com/office/drawing/2014/main" id="{F58D464F-34E5-4AB1-B9F4-07982D011B99}"/>
              </a:ext>
            </a:extLst>
          </p:cNvPr>
          <p:cNvSpPr/>
          <p:nvPr/>
        </p:nvSpPr>
        <p:spPr>
          <a:xfrm>
            <a:off x="5751002" y="2740743"/>
            <a:ext cx="99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5,900+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85" name="Rectangle 183">
            <a:extLst>
              <a:ext uri="{FF2B5EF4-FFF2-40B4-BE49-F238E27FC236}">
                <a16:creationId xmlns:a16="http://schemas.microsoft.com/office/drawing/2014/main" id="{2E2D6E40-44E9-44AE-9818-8997D3DC6285}"/>
              </a:ext>
            </a:extLst>
          </p:cNvPr>
          <p:cNvSpPr/>
          <p:nvPr/>
        </p:nvSpPr>
        <p:spPr>
          <a:xfrm>
            <a:off x="5667649" y="3335917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Darbuotojų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skaičius</a:t>
            </a:r>
          </a:p>
        </p:txBody>
      </p:sp>
      <p:sp>
        <p:nvSpPr>
          <p:cNvPr id="386" name="Rectangle 184">
            <a:extLst>
              <a:ext uri="{FF2B5EF4-FFF2-40B4-BE49-F238E27FC236}">
                <a16:creationId xmlns:a16="http://schemas.microsoft.com/office/drawing/2014/main" id="{DEBD91E0-E91C-4DEB-98A8-3F7FC24D40AB}"/>
              </a:ext>
            </a:extLst>
          </p:cNvPr>
          <p:cNvSpPr/>
          <p:nvPr/>
        </p:nvSpPr>
        <p:spPr>
          <a:xfrm>
            <a:off x="7057034" y="2740743"/>
            <a:ext cx="170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726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mln. EUR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87" name="Rectangle 185">
            <a:extLst>
              <a:ext uri="{FF2B5EF4-FFF2-40B4-BE49-F238E27FC236}">
                <a16:creationId xmlns:a16="http://schemas.microsoft.com/office/drawing/2014/main" id="{BC10387B-47FE-4F4E-B2CE-1E8179B75138}"/>
              </a:ext>
            </a:extLst>
          </p:cNvPr>
          <p:cNvSpPr/>
          <p:nvPr/>
        </p:nvSpPr>
        <p:spPr>
          <a:xfrm>
            <a:off x="7116348" y="3335917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Iš viso investicijų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nuo 2002</a:t>
            </a:r>
          </a:p>
        </p:txBody>
      </p:sp>
      <p:sp>
        <p:nvSpPr>
          <p:cNvPr id="388" name="Rectangle 186">
            <a:extLst>
              <a:ext uri="{FF2B5EF4-FFF2-40B4-BE49-F238E27FC236}">
                <a16:creationId xmlns:a16="http://schemas.microsoft.com/office/drawing/2014/main" id="{33D603FF-2737-48B5-92F8-523C6E909BAC}"/>
              </a:ext>
            </a:extLst>
          </p:cNvPr>
          <p:cNvSpPr/>
          <p:nvPr/>
        </p:nvSpPr>
        <p:spPr>
          <a:xfrm>
            <a:off x="9077706" y="2740743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1,2 mlrd. EUR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389" name="Rectangle 187">
            <a:extLst>
              <a:ext uri="{FF2B5EF4-FFF2-40B4-BE49-F238E27FC236}">
                <a16:creationId xmlns:a16="http://schemas.microsoft.com/office/drawing/2014/main" id="{8A574D53-DD86-493E-AA65-A20945CE452E}"/>
              </a:ext>
            </a:extLst>
          </p:cNvPr>
          <p:cNvSpPr/>
          <p:nvPr/>
        </p:nvSpPr>
        <p:spPr>
          <a:xfrm>
            <a:off x="9141027" y="3335917"/>
            <a:ext cx="14173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Investuotojų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sugeneruotos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pajamos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201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9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0" name="Rectangle 188">
            <a:extLst>
              <a:ext uri="{FF2B5EF4-FFF2-40B4-BE49-F238E27FC236}">
                <a16:creationId xmlns:a16="http://schemas.microsoft.com/office/drawing/2014/main" id="{94B0D8C6-086F-4473-9A53-FD0B84382DFB}"/>
              </a:ext>
            </a:extLst>
          </p:cNvPr>
          <p:cNvSpPr/>
          <p:nvPr/>
        </p:nvSpPr>
        <p:spPr>
          <a:xfrm>
            <a:off x="11104220" y="2740743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45</a:t>
            </a:r>
          </a:p>
        </p:txBody>
      </p:sp>
      <p:sp>
        <p:nvSpPr>
          <p:cNvPr id="391" name="Rectangle 189">
            <a:extLst>
              <a:ext uri="{FF2B5EF4-FFF2-40B4-BE49-F238E27FC236}">
                <a16:creationId xmlns:a16="http://schemas.microsoft.com/office/drawing/2014/main" id="{E87AC2CD-5FD4-4B1C-95E1-03EA41E239EB}"/>
              </a:ext>
            </a:extLst>
          </p:cNvPr>
          <p:cNvSpPr/>
          <p:nvPr/>
        </p:nvSpPr>
        <p:spPr>
          <a:xfrm>
            <a:off x="10723509" y="3335917"/>
            <a:ext cx="1250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Investuotojų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skaičius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2" name="Oval 194">
            <a:extLst>
              <a:ext uri="{FF2B5EF4-FFF2-40B4-BE49-F238E27FC236}">
                <a16:creationId xmlns:a16="http://schemas.microsoft.com/office/drawing/2014/main" id="{FC58DFDF-14E3-43EF-B52C-85F18F99EDAC}"/>
              </a:ext>
            </a:extLst>
          </p:cNvPr>
          <p:cNvSpPr/>
          <p:nvPr/>
        </p:nvSpPr>
        <p:spPr>
          <a:xfrm>
            <a:off x="872493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3" name="Oval 195">
            <a:extLst>
              <a:ext uri="{FF2B5EF4-FFF2-40B4-BE49-F238E27FC236}">
                <a16:creationId xmlns:a16="http://schemas.microsoft.com/office/drawing/2014/main" id="{F4387C29-2548-442E-B1DE-3209AF70CF1D}"/>
              </a:ext>
            </a:extLst>
          </p:cNvPr>
          <p:cNvSpPr/>
          <p:nvPr/>
        </p:nvSpPr>
        <p:spPr>
          <a:xfrm>
            <a:off x="2249274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4" name="Oval 196">
            <a:extLst>
              <a:ext uri="{FF2B5EF4-FFF2-40B4-BE49-F238E27FC236}">
                <a16:creationId xmlns:a16="http://schemas.microsoft.com/office/drawing/2014/main" id="{215C44DB-D8ED-45E1-950D-4BBA9CCFF938}"/>
              </a:ext>
            </a:extLst>
          </p:cNvPr>
          <p:cNvSpPr/>
          <p:nvPr/>
        </p:nvSpPr>
        <p:spPr>
          <a:xfrm>
            <a:off x="3502164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5" name="Oval 197">
            <a:extLst>
              <a:ext uri="{FF2B5EF4-FFF2-40B4-BE49-F238E27FC236}">
                <a16:creationId xmlns:a16="http://schemas.microsoft.com/office/drawing/2014/main" id="{2FCDBC8E-3341-441E-A172-A41ED31CAF2E}"/>
              </a:ext>
            </a:extLst>
          </p:cNvPr>
          <p:cNvSpPr/>
          <p:nvPr/>
        </p:nvSpPr>
        <p:spPr>
          <a:xfrm>
            <a:off x="4829431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6" name="Oval 198">
            <a:extLst>
              <a:ext uri="{FF2B5EF4-FFF2-40B4-BE49-F238E27FC236}">
                <a16:creationId xmlns:a16="http://schemas.microsoft.com/office/drawing/2014/main" id="{FB98489F-8F76-4CBF-A27D-20163F598916}"/>
              </a:ext>
            </a:extLst>
          </p:cNvPr>
          <p:cNvSpPr/>
          <p:nvPr/>
        </p:nvSpPr>
        <p:spPr>
          <a:xfrm>
            <a:off x="6186621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7" name="Oval 199">
            <a:extLst>
              <a:ext uri="{FF2B5EF4-FFF2-40B4-BE49-F238E27FC236}">
                <a16:creationId xmlns:a16="http://schemas.microsoft.com/office/drawing/2014/main" id="{0591CAE8-FCB2-4AC0-9191-025D6310C8ED}"/>
              </a:ext>
            </a:extLst>
          </p:cNvPr>
          <p:cNvSpPr/>
          <p:nvPr/>
        </p:nvSpPr>
        <p:spPr>
          <a:xfrm>
            <a:off x="7847299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8" name="Oval 200">
            <a:extLst>
              <a:ext uri="{FF2B5EF4-FFF2-40B4-BE49-F238E27FC236}">
                <a16:creationId xmlns:a16="http://schemas.microsoft.com/office/drawing/2014/main" id="{5E3D1894-FD6A-45C9-BA24-BAFD30C846C7}"/>
              </a:ext>
            </a:extLst>
          </p:cNvPr>
          <p:cNvSpPr/>
          <p:nvPr/>
        </p:nvSpPr>
        <p:spPr>
          <a:xfrm>
            <a:off x="9817964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9" name="Oval 201">
            <a:extLst>
              <a:ext uri="{FF2B5EF4-FFF2-40B4-BE49-F238E27FC236}">
                <a16:creationId xmlns:a16="http://schemas.microsoft.com/office/drawing/2014/main" id="{487504CC-A41C-425D-AD2C-825FF0A1ACD7}"/>
              </a:ext>
            </a:extLst>
          </p:cNvPr>
          <p:cNvSpPr/>
          <p:nvPr/>
        </p:nvSpPr>
        <p:spPr>
          <a:xfrm>
            <a:off x="11319507" y="3165844"/>
            <a:ext cx="63494" cy="63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01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D759DA-C3E1-4DD6-A0DB-A8C87CB3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5" y="411778"/>
            <a:ext cx="11263604" cy="515901"/>
          </a:xfrm>
        </p:spPr>
        <p:txBody>
          <a:bodyPr/>
          <a:lstStyle/>
          <a:p>
            <a:r>
              <a:rPr lang="lt-LT"/>
              <a:t>LEZ sektoriai ir klientai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4C18C-DABC-46D7-8246-1D5D10DB72BF}"/>
              </a:ext>
            </a:extLst>
          </p:cNvPr>
          <p:cNvSpPr txBox="1"/>
          <p:nvPr/>
        </p:nvSpPr>
        <p:spPr>
          <a:xfrm>
            <a:off x="270425" y="6107668"/>
            <a:ext cx="895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Kiti</a:t>
            </a:r>
            <a:endParaRPr kumimoji="0" lang="lt-L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F06D6C-938B-404B-A7ED-AFFF1CA17A32}"/>
              </a:ext>
            </a:extLst>
          </p:cNvPr>
          <p:cNvCxnSpPr/>
          <p:nvPr/>
        </p:nvCxnSpPr>
        <p:spPr>
          <a:xfrm flipH="1" flipV="1">
            <a:off x="8294340" y="1181084"/>
            <a:ext cx="1428752" cy="178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C1EEA1B-734C-4850-AFAF-0444850C3AAB}"/>
              </a:ext>
            </a:extLst>
          </p:cNvPr>
          <p:cNvSpPr/>
          <p:nvPr/>
        </p:nvSpPr>
        <p:spPr>
          <a:xfrm>
            <a:off x="7934" y="5093571"/>
            <a:ext cx="8954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Bendros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Pajamos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201</a:t>
            </a:r>
            <a:r>
              <a:rPr kumimoji="0" lang="lt-LT" sz="1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9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m.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AF55E0F-36FF-466D-ABDA-0EA6C1AA0391}"/>
              </a:ext>
            </a:extLst>
          </p:cNvPr>
          <p:cNvSpPr/>
          <p:nvPr/>
        </p:nvSpPr>
        <p:spPr>
          <a:xfrm>
            <a:off x="3354550" y="1247124"/>
            <a:ext cx="208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Elektrinis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transportas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ir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komponentai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7212079-2141-4F5F-84A0-D1C789155034}"/>
              </a:ext>
            </a:extLst>
          </p:cNvPr>
          <p:cNvSpPr/>
          <p:nvPr/>
        </p:nvSpPr>
        <p:spPr>
          <a:xfrm>
            <a:off x="5754317" y="1247124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Metalo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konstrukcijos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ir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apdirbimas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25BB1FD-5664-4389-B494-7C8EDBCA02C0}"/>
              </a:ext>
            </a:extLst>
          </p:cNvPr>
          <p:cNvSpPr/>
          <p:nvPr/>
        </p:nvSpPr>
        <p:spPr>
          <a:xfrm>
            <a:off x="7843480" y="1247124"/>
            <a:ext cx="1882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Maisto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perdirbimas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3E16343F-E276-42A6-9847-43853FFD9DBC}"/>
              </a:ext>
            </a:extLst>
          </p:cNvPr>
          <p:cNvSpPr/>
          <p:nvPr/>
        </p:nvSpPr>
        <p:spPr>
          <a:xfrm>
            <a:off x="9836327" y="1247124"/>
            <a:ext cx="172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Pridėtinės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vertės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logistika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id="{DBD2E2BE-05C4-427A-A06A-D0F8DA5D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91" y="2181652"/>
            <a:ext cx="1074880" cy="156470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BA26DD45-836B-4D8B-81E1-50CD84729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45" y="2698525"/>
            <a:ext cx="958377" cy="156470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9E86D837-8844-4C02-9D28-C0E735F8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131" y="3215398"/>
            <a:ext cx="736644" cy="190738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1D52D66C-0473-4ED8-AC08-DE596CF7C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924" y="4413205"/>
            <a:ext cx="635061" cy="367340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8A8E697D-A498-49FC-829D-BA9B35107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239" y="2126502"/>
            <a:ext cx="1105482" cy="420083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356C37D7-0725-417E-A42B-6A990567A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073" y="2914421"/>
            <a:ext cx="958083" cy="235836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4CBCB288-F78E-4820-953C-7AB3C2FFDE2D}"/>
              </a:ext>
            </a:extLst>
          </p:cNvPr>
          <p:cNvSpPr txBox="1"/>
          <p:nvPr/>
        </p:nvSpPr>
        <p:spPr>
          <a:xfrm>
            <a:off x="6033006" y="4161611"/>
            <a:ext cx="14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Focus Fabrication Group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0DFB7713-19AF-4CF7-A8BD-EEB8AA8D3D38}"/>
              </a:ext>
            </a:extLst>
          </p:cNvPr>
          <p:cNvSpPr txBox="1"/>
          <p:nvPr/>
        </p:nvSpPr>
        <p:spPr>
          <a:xfrm>
            <a:off x="7856062" y="4271450"/>
            <a:ext cx="201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Capella Baltica</a:t>
            </a:r>
          </a:p>
        </p:txBody>
      </p:sp>
      <p:pic>
        <p:nvPicPr>
          <p:cNvPr id="226" name="Picture 225">
            <a:extLst>
              <a:ext uri="{FF2B5EF4-FFF2-40B4-BE49-F238E27FC236}">
                <a16:creationId xmlns:a16="http://schemas.microsoft.com/office/drawing/2014/main" id="{C4532F4F-07EE-4824-8949-FD0CD2D87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80" y="2217954"/>
            <a:ext cx="1052670" cy="240336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871C4F09-5967-402E-9FD6-C9BD6C842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4414" y="2898594"/>
            <a:ext cx="1032579" cy="356062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10B08D73-E20B-4AB5-8AFC-6682F2B13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1564" y="3637617"/>
            <a:ext cx="872428" cy="3534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D74AB10-1BCD-415E-B79F-7A0FCEC1BE82}"/>
              </a:ext>
            </a:extLst>
          </p:cNvPr>
          <p:cNvSpPr/>
          <p:nvPr/>
        </p:nvSpPr>
        <p:spPr>
          <a:xfrm>
            <a:off x="1282602" y="1247124"/>
            <a:ext cx="1972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Plastikai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ir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cheminės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DB827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medžiagos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DB827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40521-BCEA-40BA-BE3F-0F703048C4BA}"/>
              </a:ext>
            </a:extLst>
          </p:cNvPr>
          <p:cNvSpPr/>
          <p:nvPr/>
        </p:nvSpPr>
        <p:spPr>
          <a:xfrm>
            <a:off x="1681422" y="5232071"/>
            <a:ext cx="1284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923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mln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 EUR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38944E-F905-4767-A88A-FAF5FBD2DFB5}"/>
              </a:ext>
            </a:extLst>
          </p:cNvPr>
          <p:cNvSpPr/>
          <p:nvPr/>
        </p:nvSpPr>
        <p:spPr>
          <a:xfrm>
            <a:off x="3755015" y="5203857"/>
            <a:ext cx="1284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81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mln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 EUR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84CC9C-7B69-4ECD-A951-6009B8598BBC}"/>
              </a:ext>
            </a:extLst>
          </p:cNvPr>
          <p:cNvSpPr/>
          <p:nvPr/>
        </p:nvSpPr>
        <p:spPr>
          <a:xfrm>
            <a:off x="6098675" y="5232071"/>
            <a:ext cx="1284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5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mln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 EUR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A4D368-DB72-475D-A216-6669A9A6D3E3}"/>
              </a:ext>
            </a:extLst>
          </p:cNvPr>
          <p:cNvSpPr/>
          <p:nvPr/>
        </p:nvSpPr>
        <p:spPr>
          <a:xfrm>
            <a:off x="8142160" y="5232071"/>
            <a:ext cx="1284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18</a:t>
            </a: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5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mln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 EUR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F4ECAB-ED7E-4EB0-AE37-7DAD5BF4D812}"/>
              </a:ext>
            </a:extLst>
          </p:cNvPr>
          <p:cNvSpPr/>
          <p:nvPr/>
        </p:nvSpPr>
        <p:spPr>
          <a:xfrm>
            <a:off x="10054856" y="5232071"/>
            <a:ext cx="1284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23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mln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 EUR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612BF8-FBCD-440B-8675-1486D95F0273}"/>
              </a:ext>
            </a:extLst>
          </p:cNvPr>
          <p:cNvCxnSpPr>
            <a:cxnSpLocks/>
          </p:cNvCxnSpPr>
          <p:nvPr/>
        </p:nvCxnSpPr>
        <p:spPr>
          <a:xfrm>
            <a:off x="0" y="4977245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A0AAA42-D134-4739-A149-F83C754354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91" y="3700605"/>
            <a:ext cx="920562" cy="417252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141A0BA1-C804-40BB-95A2-609D1A2B1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39" y="3649858"/>
            <a:ext cx="1084349" cy="160295"/>
          </a:xfrm>
          <a:prstGeom prst="rect">
            <a:avLst/>
          </a:prstGeom>
        </p:spPr>
      </p:pic>
      <p:pic>
        <p:nvPicPr>
          <p:cNvPr id="23" name="Picture 228">
            <a:extLst>
              <a:ext uri="{FF2B5EF4-FFF2-40B4-BE49-F238E27FC236}">
                <a16:creationId xmlns:a16="http://schemas.microsoft.com/office/drawing/2014/main" id="{028C625B-1564-489B-B364-F4592609F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7908" y="1985789"/>
            <a:ext cx="822547" cy="295880"/>
          </a:xfrm>
          <a:prstGeom prst="rect">
            <a:avLst/>
          </a:prstGeom>
        </p:spPr>
      </p:pic>
      <p:pic>
        <p:nvPicPr>
          <p:cNvPr id="24" name="Picture 229">
            <a:extLst>
              <a:ext uri="{FF2B5EF4-FFF2-40B4-BE49-F238E27FC236}">
                <a16:creationId xmlns:a16="http://schemas.microsoft.com/office/drawing/2014/main" id="{0B42A0FF-7F7D-4563-9405-47DF90EA6E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5820" y="2469169"/>
            <a:ext cx="958650" cy="284044"/>
          </a:xfrm>
          <a:prstGeom prst="rect">
            <a:avLst/>
          </a:prstGeom>
        </p:spPr>
      </p:pic>
      <p:pic>
        <p:nvPicPr>
          <p:cNvPr id="25" name="Picture 230">
            <a:extLst>
              <a:ext uri="{FF2B5EF4-FFF2-40B4-BE49-F238E27FC236}">
                <a16:creationId xmlns:a16="http://schemas.microsoft.com/office/drawing/2014/main" id="{200F03AE-4901-4533-A5BA-58A285932D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7908" y="2891107"/>
            <a:ext cx="795371" cy="253841"/>
          </a:xfrm>
          <a:prstGeom prst="rect">
            <a:avLst/>
          </a:prstGeom>
        </p:spPr>
      </p:pic>
      <p:pic>
        <p:nvPicPr>
          <p:cNvPr id="26" name="Picture 231">
            <a:extLst>
              <a:ext uri="{FF2B5EF4-FFF2-40B4-BE49-F238E27FC236}">
                <a16:creationId xmlns:a16="http://schemas.microsoft.com/office/drawing/2014/main" id="{53852D03-6860-4FB6-9874-836B4D1C7B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6074" y="3301682"/>
            <a:ext cx="834381" cy="254457"/>
          </a:xfrm>
          <a:prstGeom prst="rect">
            <a:avLst/>
          </a:prstGeom>
        </p:spPr>
      </p:pic>
      <p:pic>
        <p:nvPicPr>
          <p:cNvPr id="2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A9B352D2-26E2-47AA-BCB6-401BFCA5CE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039" y="3735307"/>
            <a:ext cx="732513" cy="284044"/>
          </a:xfrm>
          <a:prstGeom prst="rect">
            <a:avLst/>
          </a:prstGeom>
        </p:spPr>
      </p:pic>
      <p:pic>
        <p:nvPicPr>
          <p:cNvPr id="29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E088FBB2-E461-410F-9B6E-7C71575B4D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20" y="4096666"/>
            <a:ext cx="1108419" cy="448130"/>
          </a:xfrm>
          <a:prstGeom prst="rect">
            <a:avLst/>
          </a:prstGeom>
        </p:spPr>
      </p:pic>
      <p:pic>
        <p:nvPicPr>
          <p:cNvPr id="30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634B7ED-7CCC-4D4F-ADF2-34B7270166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06" y="4653781"/>
            <a:ext cx="1082947" cy="193705"/>
          </a:xfrm>
          <a:prstGeom prst="rect">
            <a:avLst/>
          </a:prstGeom>
        </p:spPr>
      </p:pic>
      <p:pic>
        <p:nvPicPr>
          <p:cNvPr id="62" name="Picture 190">
            <a:extLst>
              <a:ext uri="{FF2B5EF4-FFF2-40B4-BE49-F238E27FC236}">
                <a16:creationId xmlns:a16="http://schemas.microsoft.com/office/drawing/2014/main" id="{7CDB8D0D-C0BA-4019-A83D-128E78D4D637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10019423" y="6432745"/>
            <a:ext cx="1853021" cy="143327"/>
          </a:xfrm>
          <a:prstGeom prst="rect">
            <a:avLst/>
          </a:prstGeom>
        </p:spPr>
      </p:pic>
      <p:pic>
        <p:nvPicPr>
          <p:cNvPr id="63" name="Picture 191">
            <a:extLst>
              <a:ext uri="{FF2B5EF4-FFF2-40B4-BE49-F238E27FC236}">
                <a16:creationId xmlns:a16="http://schemas.microsoft.com/office/drawing/2014/main" id="{C0F7E2DE-210A-42CA-806A-855578E06B27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3680227" y="6089398"/>
            <a:ext cx="739804" cy="453429"/>
          </a:xfrm>
          <a:prstGeom prst="rect">
            <a:avLst/>
          </a:prstGeom>
        </p:spPr>
      </p:pic>
      <p:pic>
        <p:nvPicPr>
          <p:cNvPr id="64" name="Picture 192">
            <a:extLst>
              <a:ext uri="{FF2B5EF4-FFF2-40B4-BE49-F238E27FC236}">
                <a16:creationId xmlns:a16="http://schemas.microsoft.com/office/drawing/2014/main" id="{33150578-7CA2-4114-87CC-443B9323F6D5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5927266" y="6376361"/>
            <a:ext cx="700655" cy="244568"/>
          </a:xfrm>
          <a:prstGeom prst="rect">
            <a:avLst/>
          </a:prstGeom>
        </p:spPr>
      </p:pic>
      <p:pic>
        <p:nvPicPr>
          <p:cNvPr id="65" name="Picture 193">
            <a:extLst>
              <a:ext uri="{FF2B5EF4-FFF2-40B4-BE49-F238E27FC236}">
                <a16:creationId xmlns:a16="http://schemas.microsoft.com/office/drawing/2014/main" id="{6552E046-9883-43AE-B1F5-631F7EF47E61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7043997" y="6010864"/>
            <a:ext cx="1189352" cy="247782"/>
          </a:xfrm>
          <a:prstGeom prst="rect">
            <a:avLst/>
          </a:prstGeom>
        </p:spPr>
      </p:pic>
      <p:pic>
        <p:nvPicPr>
          <p:cNvPr id="66" name="Picture 202">
            <a:extLst>
              <a:ext uri="{FF2B5EF4-FFF2-40B4-BE49-F238E27FC236}">
                <a16:creationId xmlns:a16="http://schemas.microsoft.com/office/drawing/2014/main" id="{A48B8004-F38E-44EF-A81A-6CE5B0E867FB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7074451" y="6449964"/>
            <a:ext cx="1189806" cy="167793"/>
          </a:xfrm>
          <a:prstGeom prst="rect">
            <a:avLst/>
          </a:prstGeom>
        </p:spPr>
      </p:pic>
      <p:pic>
        <p:nvPicPr>
          <p:cNvPr id="67" name="Picture 203">
            <a:extLst>
              <a:ext uri="{FF2B5EF4-FFF2-40B4-BE49-F238E27FC236}">
                <a16:creationId xmlns:a16="http://schemas.microsoft.com/office/drawing/2014/main" id="{52196E1A-C37E-4D20-AA21-BFB631ADC90D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8654600" y="5892332"/>
            <a:ext cx="970517" cy="769225"/>
          </a:xfrm>
          <a:prstGeom prst="rect">
            <a:avLst/>
          </a:prstGeom>
        </p:spPr>
      </p:pic>
      <p:pic>
        <p:nvPicPr>
          <p:cNvPr id="68" name="Picture 204">
            <a:extLst>
              <a:ext uri="{FF2B5EF4-FFF2-40B4-BE49-F238E27FC236}">
                <a16:creationId xmlns:a16="http://schemas.microsoft.com/office/drawing/2014/main" id="{AFDC9A17-A520-40D4-85C1-349C4862EB47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10036691" y="6061136"/>
            <a:ext cx="1019905" cy="254977"/>
          </a:xfrm>
          <a:prstGeom prst="rect">
            <a:avLst/>
          </a:prstGeom>
        </p:spPr>
      </p:pic>
      <p:pic>
        <p:nvPicPr>
          <p:cNvPr id="69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F91529-E99F-4BF9-B71E-944CFA53D29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21" y="5899939"/>
            <a:ext cx="1401069" cy="832348"/>
          </a:xfrm>
          <a:prstGeom prst="rect">
            <a:avLst/>
          </a:prstGeom>
        </p:spPr>
      </p:pic>
      <p:pic>
        <p:nvPicPr>
          <p:cNvPr id="70" name="Picture 13" descr="A picture containing fence, drawing&#10;&#10;Description automatically generated">
            <a:extLst>
              <a:ext uri="{FF2B5EF4-FFF2-40B4-BE49-F238E27FC236}">
                <a16:creationId xmlns:a16="http://schemas.microsoft.com/office/drawing/2014/main" id="{6D075D20-22C3-4713-9B0A-356B328C65FB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8" b="6404"/>
          <a:stretch/>
        </p:blipFill>
        <p:spPr>
          <a:xfrm>
            <a:off x="4774872" y="5976668"/>
            <a:ext cx="788415" cy="521977"/>
          </a:xfrm>
          <a:prstGeom prst="rect">
            <a:avLst/>
          </a:prstGeom>
        </p:spPr>
      </p:pic>
      <p:pic>
        <p:nvPicPr>
          <p:cNvPr id="71" name="Paveikslėlis 70">
            <a:extLst>
              <a:ext uri="{FF2B5EF4-FFF2-40B4-BE49-F238E27FC236}">
                <a16:creationId xmlns:a16="http://schemas.microsoft.com/office/drawing/2014/main" id="{55C9E5D9-535A-4E8D-AFD3-3640CF07A4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65" y="6050589"/>
            <a:ext cx="700656" cy="181346"/>
          </a:xfrm>
          <a:prstGeom prst="rect">
            <a:avLst/>
          </a:prstGeom>
        </p:spPr>
      </p:pic>
      <p:pic>
        <p:nvPicPr>
          <p:cNvPr id="72" name="Picture 205">
            <a:extLst>
              <a:ext uri="{FF2B5EF4-FFF2-40B4-BE49-F238E27FC236}">
                <a16:creationId xmlns:a16="http://schemas.microsoft.com/office/drawing/2014/main" id="{E2AFD2F6-9BD5-4A51-AD27-5DCB98460DC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26678" y="2152641"/>
            <a:ext cx="794917" cy="185481"/>
          </a:xfrm>
          <a:prstGeom prst="rect">
            <a:avLst/>
          </a:prstGeom>
        </p:spPr>
      </p:pic>
      <p:pic>
        <p:nvPicPr>
          <p:cNvPr id="73" name="Picture 206">
            <a:extLst>
              <a:ext uri="{FF2B5EF4-FFF2-40B4-BE49-F238E27FC236}">
                <a16:creationId xmlns:a16="http://schemas.microsoft.com/office/drawing/2014/main" id="{857CD3D7-51D1-43EC-82AF-FDF61292CA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50769" y="2497918"/>
            <a:ext cx="956697" cy="275754"/>
          </a:xfrm>
          <a:prstGeom prst="rect">
            <a:avLst/>
          </a:prstGeom>
        </p:spPr>
      </p:pic>
      <p:pic>
        <p:nvPicPr>
          <p:cNvPr id="74" name="Picture 207">
            <a:extLst>
              <a:ext uri="{FF2B5EF4-FFF2-40B4-BE49-F238E27FC236}">
                <a16:creationId xmlns:a16="http://schemas.microsoft.com/office/drawing/2014/main" id="{8F4DB223-04F8-4B51-BC21-61D1BDA7472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41037" y="3033886"/>
            <a:ext cx="1165651" cy="140440"/>
          </a:xfrm>
          <a:prstGeom prst="rect">
            <a:avLst/>
          </a:prstGeom>
        </p:spPr>
      </p:pic>
      <p:pic>
        <p:nvPicPr>
          <p:cNvPr id="75" name="Picture 208">
            <a:extLst>
              <a:ext uri="{FF2B5EF4-FFF2-40B4-BE49-F238E27FC236}">
                <a16:creationId xmlns:a16="http://schemas.microsoft.com/office/drawing/2014/main" id="{256CCC0D-5289-47E8-B803-C7FAFD0FB7A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944789" y="3431492"/>
            <a:ext cx="785066" cy="201007"/>
          </a:xfrm>
          <a:prstGeom prst="rect">
            <a:avLst/>
          </a:prstGeom>
        </p:spPr>
      </p:pic>
      <p:pic>
        <p:nvPicPr>
          <p:cNvPr id="76" name="Picture 209">
            <a:extLst>
              <a:ext uri="{FF2B5EF4-FFF2-40B4-BE49-F238E27FC236}">
                <a16:creationId xmlns:a16="http://schemas.microsoft.com/office/drawing/2014/main" id="{E650C11E-A0AE-487B-BB53-367B8DD42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466" y="3822935"/>
            <a:ext cx="701712" cy="241970"/>
          </a:xfrm>
          <a:prstGeom prst="rect">
            <a:avLst/>
          </a:prstGeom>
        </p:spPr>
      </p:pic>
      <p:pic>
        <p:nvPicPr>
          <p:cNvPr id="77" name="Picture 210">
            <a:extLst>
              <a:ext uri="{FF2B5EF4-FFF2-40B4-BE49-F238E27FC236}">
                <a16:creationId xmlns:a16="http://schemas.microsoft.com/office/drawing/2014/main" id="{D27BDC52-5484-42A5-873D-C124A3A0418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07772" y="4190696"/>
            <a:ext cx="459100" cy="314384"/>
          </a:xfrm>
          <a:prstGeom prst="rect">
            <a:avLst/>
          </a:prstGeom>
        </p:spPr>
      </p:pic>
      <p:pic>
        <p:nvPicPr>
          <p:cNvPr id="78" name="Paveikslėlis 77">
            <a:extLst>
              <a:ext uri="{FF2B5EF4-FFF2-40B4-BE49-F238E27FC236}">
                <a16:creationId xmlns:a16="http://schemas.microsoft.com/office/drawing/2014/main" id="{97057421-2556-4173-9566-B383C096847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93" y="4520476"/>
            <a:ext cx="970424" cy="4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C049B5-8739-49BD-BAF1-BE4729A3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6" y="411778"/>
            <a:ext cx="5065478" cy="515901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Infrastruktūra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B9C87F-E19E-4C2E-95FF-96732EA8B166}"/>
              </a:ext>
            </a:extLst>
          </p:cNvPr>
          <p:cNvSpPr/>
          <p:nvPr/>
        </p:nvSpPr>
        <p:spPr>
          <a:xfrm>
            <a:off x="2087561" y="5008861"/>
            <a:ext cx="1370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+mj-lt"/>
              </a:rPr>
              <a:t>Šalia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geležinkleio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6C4A4-9659-4E36-9860-6BCBC27021A9}"/>
              </a:ext>
            </a:extLst>
          </p:cNvPr>
          <p:cNvSpPr/>
          <p:nvPr/>
        </p:nvSpPr>
        <p:spPr>
          <a:xfrm>
            <a:off x="5528754" y="1734597"/>
            <a:ext cx="1985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15 min.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iki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didžiausio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Baltijos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uosto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B9AF10-1FCE-42E3-9B1A-CB318CF2ED06}"/>
              </a:ext>
            </a:extLst>
          </p:cNvPr>
          <p:cNvSpPr/>
          <p:nvPr/>
        </p:nvSpPr>
        <p:spPr>
          <a:xfrm>
            <a:off x="9563652" y="1947986"/>
            <a:ext cx="1760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+mj-lt"/>
              </a:rPr>
              <a:t>Šalia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greitkelio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7D693-BB78-421D-BC8A-042FACEFFCD4}"/>
              </a:ext>
            </a:extLst>
          </p:cNvPr>
          <p:cNvSpPr/>
          <p:nvPr/>
        </p:nvSpPr>
        <p:spPr>
          <a:xfrm>
            <a:off x="5528753" y="3359705"/>
            <a:ext cx="2543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+mj-lt"/>
              </a:rPr>
              <a:t>Dešimtys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transporto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logistikos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kompanijų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kaimynystėje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4BB9F-80DB-4070-8043-021B4268442A}"/>
              </a:ext>
            </a:extLst>
          </p:cNvPr>
          <p:cNvSpPr/>
          <p:nvPr/>
        </p:nvSpPr>
        <p:spPr>
          <a:xfrm>
            <a:off x="9562238" y="3494395"/>
            <a:ext cx="154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+mj-lt"/>
              </a:rPr>
              <a:t>Viešasis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transportas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CE073-2043-47EB-B0A9-D7526BC0084C}"/>
              </a:ext>
            </a:extLst>
          </p:cNvPr>
          <p:cNvSpPr/>
          <p:nvPr/>
        </p:nvSpPr>
        <p:spPr>
          <a:xfrm>
            <a:off x="2078859" y="3384360"/>
            <a:ext cx="192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+mj-lt"/>
              </a:rPr>
              <a:t>Automobilių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dviračių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dalinimasis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98654A-1134-4AC3-B378-805AAE7F1BE9}"/>
              </a:ext>
            </a:extLst>
          </p:cNvPr>
          <p:cNvSpPr/>
          <p:nvPr/>
        </p:nvSpPr>
        <p:spPr>
          <a:xfrm>
            <a:off x="5526363" y="5092941"/>
            <a:ext cx="154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25 min.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iki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oro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uosto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A42989-FA8E-4E54-BFFB-1E0C981219A5}"/>
              </a:ext>
            </a:extLst>
          </p:cNvPr>
          <p:cNvSpPr/>
          <p:nvPr/>
        </p:nvSpPr>
        <p:spPr>
          <a:xfrm>
            <a:off x="9562238" y="5209414"/>
            <a:ext cx="1925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4G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internetas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12B4B-FF35-4AF8-87FA-B08A9971E650}"/>
              </a:ext>
            </a:extLst>
          </p:cNvPr>
          <p:cNvGrpSpPr/>
          <p:nvPr/>
        </p:nvGrpSpPr>
        <p:grpSpPr>
          <a:xfrm>
            <a:off x="809183" y="4726475"/>
            <a:ext cx="1137294" cy="1137292"/>
            <a:chOff x="531391" y="1684639"/>
            <a:chExt cx="1137294" cy="113729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1A2267-F47A-400A-932D-BD71AC9BC9B2}"/>
                </a:ext>
              </a:extLst>
            </p:cNvPr>
            <p:cNvSpPr/>
            <p:nvPr/>
          </p:nvSpPr>
          <p:spPr>
            <a:xfrm>
              <a:off x="620349" y="1773708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grpSp>
          <p:nvGrpSpPr>
            <p:cNvPr id="26" name="Graphic 24">
              <a:extLst>
                <a:ext uri="{FF2B5EF4-FFF2-40B4-BE49-F238E27FC236}">
                  <a16:creationId xmlns:a16="http://schemas.microsoft.com/office/drawing/2014/main" id="{7A7E19B1-E382-4D8B-ABC2-C2DA8EA5BABD}"/>
                </a:ext>
              </a:extLst>
            </p:cNvPr>
            <p:cNvGrpSpPr/>
            <p:nvPr/>
          </p:nvGrpSpPr>
          <p:grpSpPr>
            <a:xfrm>
              <a:off x="790426" y="2024503"/>
              <a:ext cx="699884" cy="398059"/>
              <a:chOff x="1887802" y="1889095"/>
              <a:chExt cx="699884" cy="39805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2BEB236-2250-4790-AE9E-1A8C4D445FAD}"/>
                  </a:ext>
                </a:extLst>
              </p:cNvPr>
              <p:cNvSpPr/>
              <p:nvPr/>
            </p:nvSpPr>
            <p:spPr>
              <a:xfrm>
                <a:off x="1887802" y="1889095"/>
                <a:ext cx="699884" cy="398059"/>
              </a:xfrm>
              <a:custGeom>
                <a:avLst/>
                <a:gdLst>
                  <a:gd name="connsiteX0" fmla="*/ 686236 w 699884"/>
                  <a:gd name="connsiteY0" fmla="*/ 371420 h 398058"/>
                  <a:gd name="connsiteX1" fmla="*/ 540923 w 699884"/>
                  <a:gd name="connsiteY1" fmla="*/ 371420 h 398058"/>
                  <a:gd name="connsiteX2" fmla="*/ 543285 w 699884"/>
                  <a:gd name="connsiteY2" fmla="*/ 357772 h 398058"/>
                  <a:gd name="connsiteX3" fmla="*/ 543285 w 699884"/>
                  <a:gd name="connsiteY3" fmla="*/ 344124 h 398058"/>
                  <a:gd name="connsiteX4" fmla="*/ 610736 w 699884"/>
                  <a:gd name="connsiteY4" fmla="*/ 344124 h 398058"/>
                  <a:gd name="connsiteX5" fmla="*/ 699228 w 699884"/>
                  <a:gd name="connsiteY5" fmla="*/ 255633 h 398058"/>
                  <a:gd name="connsiteX6" fmla="*/ 673332 w 699884"/>
                  <a:gd name="connsiteY6" fmla="*/ 193037 h 398058"/>
                  <a:gd name="connsiteX7" fmla="*/ 588034 w 699884"/>
                  <a:gd name="connsiteY7" fmla="*/ 107738 h 398058"/>
                  <a:gd name="connsiteX8" fmla="*/ 588034 w 699884"/>
                  <a:gd name="connsiteY8" fmla="*/ 107738 h 398058"/>
                  <a:gd name="connsiteX9" fmla="*/ 549059 w 699884"/>
                  <a:gd name="connsiteY9" fmla="*/ 68764 h 398058"/>
                  <a:gd name="connsiteX10" fmla="*/ 382880 w 699884"/>
                  <a:gd name="connsiteY10" fmla="*/ 0 h 398058"/>
                  <a:gd name="connsiteX11" fmla="*/ 13648 w 699884"/>
                  <a:gd name="connsiteY11" fmla="*/ 0 h 398058"/>
                  <a:gd name="connsiteX12" fmla="*/ 0 w 699884"/>
                  <a:gd name="connsiteY12" fmla="*/ 13648 h 398058"/>
                  <a:gd name="connsiteX13" fmla="*/ 13648 w 699884"/>
                  <a:gd name="connsiteY13" fmla="*/ 27295 h 398058"/>
                  <a:gd name="connsiteX14" fmla="*/ 382880 w 699884"/>
                  <a:gd name="connsiteY14" fmla="*/ 27295 h 398058"/>
                  <a:gd name="connsiteX15" fmla="*/ 529725 w 699884"/>
                  <a:gd name="connsiteY15" fmla="*/ 88098 h 398058"/>
                  <a:gd name="connsiteX16" fmla="*/ 545385 w 699884"/>
                  <a:gd name="connsiteY16" fmla="*/ 103758 h 398058"/>
                  <a:gd name="connsiteX17" fmla="*/ 387998 w 699884"/>
                  <a:gd name="connsiteY17" fmla="*/ 103758 h 398058"/>
                  <a:gd name="connsiteX18" fmla="*/ 336119 w 699884"/>
                  <a:gd name="connsiteY18" fmla="*/ 155637 h 398058"/>
                  <a:gd name="connsiteX19" fmla="*/ 387998 w 699884"/>
                  <a:gd name="connsiteY19" fmla="*/ 207516 h 398058"/>
                  <a:gd name="connsiteX20" fmla="*/ 649142 w 699884"/>
                  <a:gd name="connsiteY20" fmla="*/ 207516 h 398058"/>
                  <a:gd name="connsiteX21" fmla="*/ 653954 w 699884"/>
                  <a:gd name="connsiteY21" fmla="*/ 212327 h 398058"/>
                  <a:gd name="connsiteX22" fmla="*/ 671889 w 699884"/>
                  <a:gd name="connsiteY22" fmla="*/ 255589 h 398058"/>
                  <a:gd name="connsiteX23" fmla="*/ 610693 w 699884"/>
                  <a:gd name="connsiteY23" fmla="*/ 316785 h 398058"/>
                  <a:gd name="connsiteX24" fmla="*/ 13648 w 699884"/>
                  <a:gd name="connsiteY24" fmla="*/ 316785 h 398058"/>
                  <a:gd name="connsiteX25" fmla="*/ 0 w 699884"/>
                  <a:gd name="connsiteY25" fmla="*/ 330476 h 398058"/>
                  <a:gd name="connsiteX26" fmla="*/ 13648 w 699884"/>
                  <a:gd name="connsiteY26" fmla="*/ 344124 h 398058"/>
                  <a:gd name="connsiteX27" fmla="*/ 74450 w 699884"/>
                  <a:gd name="connsiteY27" fmla="*/ 344124 h 398058"/>
                  <a:gd name="connsiteX28" fmla="*/ 74450 w 699884"/>
                  <a:gd name="connsiteY28" fmla="*/ 357772 h 398058"/>
                  <a:gd name="connsiteX29" fmla="*/ 76812 w 699884"/>
                  <a:gd name="connsiteY29" fmla="*/ 371420 h 398058"/>
                  <a:gd name="connsiteX30" fmla="*/ 14348 w 699884"/>
                  <a:gd name="connsiteY30" fmla="*/ 371420 h 398058"/>
                  <a:gd name="connsiteX31" fmla="*/ 700 w 699884"/>
                  <a:gd name="connsiteY31" fmla="*/ 385067 h 398058"/>
                  <a:gd name="connsiteX32" fmla="*/ 14348 w 699884"/>
                  <a:gd name="connsiteY32" fmla="*/ 398715 h 398058"/>
                  <a:gd name="connsiteX33" fmla="*/ 243778 w 699884"/>
                  <a:gd name="connsiteY33" fmla="*/ 398715 h 398058"/>
                  <a:gd name="connsiteX34" fmla="*/ 257426 w 699884"/>
                  <a:gd name="connsiteY34" fmla="*/ 385067 h 398058"/>
                  <a:gd name="connsiteX35" fmla="*/ 243778 w 699884"/>
                  <a:gd name="connsiteY35" fmla="*/ 371420 h 398058"/>
                  <a:gd name="connsiteX36" fmla="*/ 154018 w 699884"/>
                  <a:gd name="connsiteY36" fmla="*/ 371420 h 398058"/>
                  <a:gd name="connsiteX37" fmla="*/ 156380 w 699884"/>
                  <a:gd name="connsiteY37" fmla="*/ 357772 h 398058"/>
                  <a:gd name="connsiteX38" fmla="*/ 156380 w 699884"/>
                  <a:gd name="connsiteY38" fmla="*/ 344124 h 398058"/>
                  <a:gd name="connsiteX39" fmla="*/ 461311 w 699884"/>
                  <a:gd name="connsiteY39" fmla="*/ 344124 h 398058"/>
                  <a:gd name="connsiteX40" fmla="*/ 461311 w 699884"/>
                  <a:gd name="connsiteY40" fmla="*/ 357772 h 398058"/>
                  <a:gd name="connsiteX41" fmla="*/ 463673 w 699884"/>
                  <a:gd name="connsiteY41" fmla="*/ 371420 h 398058"/>
                  <a:gd name="connsiteX42" fmla="*/ 350379 w 699884"/>
                  <a:gd name="connsiteY42" fmla="*/ 371420 h 398058"/>
                  <a:gd name="connsiteX43" fmla="*/ 336732 w 699884"/>
                  <a:gd name="connsiteY43" fmla="*/ 385067 h 398058"/>
                  <a:gd name="connsiteX44" fmla="*/ 350379 w 699884"/>
                  <a:gd name="connsiteY44" fmla="*/ 398715 h 398058"/>
                  <a:gd name="connsiteX45" fmla="*/ 686236 w 699884"/>
                  <a:gd name="connsiteY45" fmla="*/ 398715 h 398058"/>
                  <a:gd name="connsiteX46" fmla="*/ 699884 w 699884"/>
                  <a:gd name="connsiteY46" fmla="*/ 385067 h 398058"/>
                  <a:gd name="connsiteX47" fmla="*/ 686236 w 699884"/>
                  <a:gd name="connsiteY47" fmla="*/ 371420 h 398058"/>
                  <a:gd name="connsiteX48" fmla="*/ 686236 w 699884"/>
                  <a:gd name="connsiteY48" fmla="*/ 371420 h 398058"/>
                  <a:gd name="connsiteX49" fmla="*/ 387998 w 699884"/>
                  <a:gd name="connsiteY49" fmla="*/ 180264 h 398058"/>
                  <a:gd name="connsiteX50" fmla="*/ 363415 w 699884"/>
                  <a:gd name="connsiteY50" fmla="*/ 155680 h 398058"/>
                  <a:gd name="connsiteX51" fmla="*/ 387998 w 699884"/>
                  <a:gd name="connsiteY51" fmla="*/ 131097 h 398058"/>
                  <a:gd name="connsiteX52" fmla="*/ 572680 w 699884"/>
                  <a:gd name="connsiteY52" fmla="*/ 131097 h 398058"/>
                  <a:gd name="connsiteX53" fmla="*/ 621847 w 699884"/>
                  <a:gd name="connsiteY53" fmla="*/ 180264 h 398058"/>
                  <a:gd name="connsiteX54" fmla="*/ 387998 w 699884"/>
                  <a:gd name="connsiteY54" fmla="*/ 180264 h 398058"/>
                  <a:gd name="connsiteX55" fmla="*/ 387998 w 699884"/>
                  <a:gd name="connsiteY55" fmla="*/ 180264 h 398058"/>
                  <a:gd name="connsiteX56" fmla="*/ 129085 w 699884"/>
                  <a:gd name="connsiteY56" fmla="*/ 357772 h 398058"/>
                  <a:gd name="connsiteX57" fmla="*/ 115437 w 699884"/>
                  <a:gd name="connsiteY57" fmla="*/ 371420 h 398058"/>
                  <a:gd name="connsiteX58" fmla="*/ 101789 w 699884"/>
                  <a:gd name="connsiteY58" fmla="*/ 357772 h 398058"/>
                  <a:gd name="connsiteX59" fmla="*/ 101789 w 699884"/>
                  <a:gd name="connsiteY59" fmla="*/ 344124 h 398058"/>
                  <a:gd name="connsiteX60" fmla="*/ 129085 w 699884"/>
                  <a:gd name="connsiteY60" fmla="*/ 344124 h 398058"/>
                  <a:gd name="connsiteX61" fmla="*/ 129085 w 699884"/>
                  <a:gd name="connsiteY61" fmla="*/ 357772 h 398058"/>
                  <a:gd name="connsiteX62" fmla="*/ 515946 w 699884"/>
                  <a:gd name="connsiteY62" fmla="*/ 357772 h 398058"/>
                  <a:gd name="connsiteX63" fmla="*/ 502298 w 699884"/>
                  <a:gd name="connsiteY63" fmla="*/ 371420 h 398058"/>
                  <a:gd name="connsiteX64" fmla="*/ 488650 w 699884"/>
                  <a:gd name="connsiteY64" fmla="*/ 357772 h 398058"/>
                  <a:gd name="connsiteX65" fmla="*/ 488650 w 699884"/>
                  <a:gd name="connsiteY65" fmla="*/ 344124 h 398058"/>
                  <a:gd name="connsiteX66" fmla="*/ 515946 w 699884"/>
                  <a:gd name="connsiteY66" fmla="*/ 344124 h 398058"/>
                  <a:gd name="connsiteX67" fmla="*/ 515946 w 699884"/>
                  <a:gd name="connsiteY67" fmla="*/ 357772 h 398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99884" h="398058">
                    <a:moveTo>
                      <a:pt x="686236" y="371420"/>
                    </a:moveTo>
                    <a:lnTo>
                      <a:pt x="540923" y="371420"/>
                    </a:lnTo>
                    <a:cubicBezTo>
                      <a:pt x="542454" y="367133"/>
                      <a:pt x="543285" y="362540"/>
                      <a:pt x="543285" y="357772"/>
                    </a:cubicBezTo>
                    <a:lnTo>
                      <a:pt x="543285" y="344124"/>
                    </a:lnTo>
                    <a:lnTo>
                      <a:pt x="610736" y="344124"/>
                    </a:lnTo>
                    <a:cubicBezTo>
                      <a:pt x="659509" y="344124"/>
                      <a:pt x="699228" y="304450"/>
                      <a:pt x="699228" y="255633"/>
                    </a:cubicBezTo>
                    <a:cubicBezTo>
                      <a:pt x="699228" y="232012"/>
                      <a:pt x="690042" y="209790"/>
                      <a:pt x="673332" y="193037"/>
                    </a:cubicBezTo>
                    <a:lnTo>
                      <a:pt x="588034" y="107738"/>
                    </a:lnTo>
                    <a:lnTo>
                      <a:pt x="588034" y="107738"/>
                    </a:lnTo>
                    <a:lnTo>
                      <a:pt x="549059" y="68764"/>
                    </a:lnTo>
                    <a:cubicBezTo>
                      <a:pt x="504660" y="24452"/>
                      <a:pt x="445651" y="0"/>
                      <a:pt x="382880" y="0"/>
                    </a:cubicBezTo>
                    <a:lnTo>
                      <a:pt x="13648" y="0"/>
                    </a:lnTo>
                    <a:cubicBezTo>
                      <a:pt x="6124" y="0"/>
                      <a:pt x="0" y="6124"/>
                      <a:pt x="0" y="13648"/>
                    </a:cubicBezTo>
                    <a:cubicBezTo>
                      <a:pt x="0" y="21215"/>
                      <a:pt x="6124" y="27295"/>
                      <a:pt x="13648" y="27295"/>
                    </a:cubicBezTo>
                    <a:lnTo>
                      <a:pt x="382880" y="27295"/>
                    </a:lnTo>
                    <a:cubicBezTo>
                      <a:pt x="438346" y="27295"/>
                      <a:pt x="490487" y="48904"/>
                      <a:pt x="529725" y="88098"/>
                    </a:cubicBezTo>
                    <a:lnTo>
                      <a:pt x="545385" y="103758"/>
                    </a:lnTo>
                    <a:lnTo>
                      <a:pt x="387998" y="103758"/>
                    </a:lnTo>
                    <a:cubicBezTo>
                      <a:pt x="359390" y="103758"/>
                      <a:pt x="336119" y="127029"/>
                      <a:pt x="336119" y="155637"/>
                    </a:cubicBezTo>
                    <a:cubicBezTo>
                      <a:pt x="336119" y="184244"/>
                      <a:pt x="359390" y="207516"/>
                      <a:pt x="387998" y="207516"/>
                    </a:cubicBezTo>
                    <a:lnTo>
                      <a:pt x="649142" y="207516"/>
                    </a:lnTo>
                    <a:lnTo>
                      <a:pt x="653954" y="212327"/>
                    </a:lnTo>
                    <a:cubicBezTo>
                      <a:pt x="665502" y="223875"/>
                      <a:pt x="671889" y="239229"/>
                      <a:pt x="671889" y="255589"/>
                    </a:cubicBezTo>
                    <a:cubicBezTo>
                      <a:pt x="671889" y="289315"/>
                      <a:pt x="644462" y="316785"/>
                      <a:pt x="610693" y="316785"/>
                    </a:cubicBezTo>
                    <a:lnTo>
                      <a:pt x="13648" y="316785"/>
                    </a:lnTo>
                    <a:cubicBezTo>
                      <a:pt x="6124" y="316829"/>
                      <a:pt x="0" y="322909"/>
                      <a:pt x="0" y="330476"/>
                    </a:cubicBezTo>
                    <a:cubicBezTo>
                      <a:pt x="0" y="338000"/>
                      <a:pt x="6124" y="344124"/>
                      <a:pt x="13648" y="344124"/>
                    </a:cubicBezTo>
                    <a:lnTo>
                      <a:pt x="74450" y="344124"/>
                    </a:lnTo>
                    <a:lnTo>
                      <a:pt x="74450" y="357772"/>
                    </a:lnTo>
                    <a:cubicBezTo>
                      <a:pt x="74450" y="362540"/>
                      <a:pt x="75281" y="367133"/>
                      <a:pt x="76812" y="371420"/>
                    </a:cubicBezTo>
                    <a:lnTo>
                      <a:pt x="14348" y="371420"/>
                    </a:lnTo>
                    <a:cubicBezTo>
                      <a:pt x="6780" y="371420"/>
                      <a:pt x="700" y="377544"/>
                      <a:pt x="700" y="385067"/>
                    </a:cubicBezTo>
                    <a:cubicBezTo>
                      <a:pt x="700" y="392591"/>
                      <a:pt x="6824" y="398715"/>
                      <a:pt x="14348" y="398715"/>
                    </a:cubicBezTo>
                    <a:lnTo>
                      <a:pt x="243778" y="398715"/>
                    </a:lnTo>
                    <a:cubicBezTo>
                      <a:pt x="251302" y="398715"/>
                      <a:pt x="257426" y="392591"/>
                      <a:pt x="257426" y="385067"/>
                    </a:cubicBezTo>
                    <a:cubicBezTo>
                      <a:pt x="257426" y="377544"/>
                      <a:pt x="251302" y="371420"/>
                      <a:pt x="243778" y="371420"/>
                    </a:cubicBezTo>
                    <a:lnTo>
                      <a:pt x="154018" y="371420"/>
                    </a:lnTo>
                    <a:cubicBezTo>
                      <a:pt x="155549" y="367133"/>
                      <a:pt x="156380" y="362540"/>
                      <a:pt x="156380" y="357772"/>
                    </a:cubicBezTo>
                    <a:lnTo>
                      <a:pt x="156380" y="344124"/>
                    </a:lnTo>
                    <a:lnTo>
                      <a:pt x="461311" y="344124"/>
                    </a:lnTo>
                    <a:lnTo>
                      <a:pt x="461311" y="357772"/>
                    </a:lnTo>
                    <a:cubicBezTo>
                      <a:pt x="461311" y="362540"/>
                      <a:pt x="462142" y="367133"/>
                      <a:pt x="463673" y="371420"/>
                    </a:cubicBezTo>
                    <a:lnTo>
                      <a:pt x="350379" y="371420"/>
                    </a:lnTo>
                    <a:cubicBezTo>
                      <a:pt x="342856" y="371420"/>
                      <a:pt x="336732" y="377544"/>
                      <a:pt x="336732" y="385067"/>
                    </a:cubicBezTo>
                    <a:cubicBezTo>
                      <a:pt x="336732" y="392591"/>
                      <a:pt x="342856" y="398715"/>
                      <a:pt x="350379" y="398715"/>
                    </a:cubicBezTo>
                    <a:lnTo>
                      <a:pt x="686236" y="398715"/>
                    </a:lnTo>
                    <a:cubicBezTo>
                      <a:pt x="693760" y="398715"/>
                      <a:pt x="699884" y="392591"/>
                      <a:pt x="699884" y="385067"/>
                    </a:cubicBezTo>
                    <a:cubicBezTo>
                      <a:pt x="699884" y="377544"/>
                      <a:pt x="693760" y="371420"/>
                      <a:pt x="686236" y="371420"/>
                    </a:cubicBezTo>
                    <a:lnTo>
                      <a:pt x="686236" y="371420"/>
                    </a:lnTo>
                    <a:close/>
                    <a:moveTo>
                      <a:pt x="387998" y="180264"/>
                    </a:moveTo>
                    <a:cubicBezTo>
                      <a:pt x="374438" y="180264"/>
                      <a:pt x="363415" y="169241"/>
                      <a:pt x="363415" y="155680"/>
                    </a:cubicBezTo>
                    <a:cubicBezTo>
                      <a:pt x="363415" y="142120"/>
                      <a:pt x="374438" y="131097"/>
                      <a:pt x="387998" y="131097"/>
                    </a:cubicBezTo>
                    <a:lnTo>
                      <a:pt x="572680" y="131097"/>
                    </a:lnTo>
                    <a:lnTo>
                      <a:pt x="621847" y="180264"/>
                    </a:lnTo>
                    <a:lnTo>
                      <a:pt x="387998" y="180264"/>
                    </a:lnTo>
                    <a:lnTo>
                      <a:pt x="387998" y="180264"/>
                    </a:lnTo>
                    <a:close/>
                    <a:moveTo>
                      <a:pt x="129085" y="357772"/>
                    </a:moveTo>
                    <a:cubicBezTo>
                      <a:pt x="129085" y="365296"/>
                      <a:pt x="122961" y="371420"/>
                      <a:pt x="115437" y="371420"/>
                    </a:cubicBezTo>
                    <a:cubicBezTo>
                      <a:pt x="107913" y="371420"/>
                      <a:pt x="101789" y="365296"/>
                      <a:pt x="101789" y="357772"/>
                    </a:cubicBezTo>
                    <a:lnTo>
                      <a:pt x="101789" y="344124"/>
                    </a:lnTo>
                    <a:lnTo>
                      <a:pt x="129085" y="344124"/>
                    </a:lnTo>
                    <a:lnTo>
                      <a:pt x="129085" y="357772"/>
                    </a:lnTo>
                    <a:close/>
                    <a:moveTo>
                      <a:pt x="515946" y="357772"/>
                    </a:moveTo>
                    <a:cubicBezTo>
                      <a:pt x="515946" y="365296"/>
                      <a:pt x="509822" y="371420"/>
                      <a:pt x="502298" y="371420"/>
                    </a:cubicBezTo>
                    <a:cubicBezTo>
                      <a:pt x="494774" y="371420"/>
                      <a:pt x="488650" y="365296"/>
                      <a:pt x="488650" y="357772"/>
                    </a:cubicBezTo>
                    <a:lnTo>
                      <a:pt x="488650" y="344124"/>
                    </a:lnTo>
                    <a:lnTo>
                      <a:pt x="515946" y="344124"/>
                    </a:lnTo>
                    <a:lnTo>
                      <a:pt x="515946" y="357772"/>
                    </a:lnTo>
                    <a:close/>
                  </a:path>
                </a:pathLst>
              </a:custGeom>
              <a:solidFill>
                <a:schemeClr val="bg1"/>
              </a:solidFill>
              <a:ln w="4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18624DA-CC48-4DB6-997E-195A1A768841}"/>
                  </a:ext>
                </a:extLst>
              </p:cNvPr>
              <p:cNvSpPr/>
              <p:nvPr/>
            </p:nvSpPr>
            <p:spPr>
              <a:xfrm>
                <a:off x="2171168" y="2260558"/>
                <a:ext cx="26246" cy="26246"/>
              </a:xfrm>
              <a:custGeom>
                <a:avLst/>
                <a:gdLst>
                  <a:gd name="connsiteX0" fmla="*/ 23315 w 26245"/>
                  <a:gd name="connsiteY0" fmla="*/ 3981 h 26245"/>
                  <a:gd name="connsiteX1" fmla="*/ 13648 w 26245"/>
                  <a:gd name="connsiteY1" fmla="*/ 0 h 26245"/>
                  <a:gd name="connsiteX2" fmla="*/ 3981 w 26245"/>
                  <a:gd name="connsiteY2" fmla="*/ 3981 h 26245"/>
                  <a:gd name="connsiteX3" fmla="*/ 0 w 26245"/>
                  <a:gd name="connsiteY3" fmla="*/ 13648 h 26245"/>
                  <a:gd name="connsiteX4" fmla="*/ 3981 w 26245"/>
                  <a:gd name="connsiteY4" fmla="*/ 23315 h 26245"/>
                  <a:gd name="connsiteX5" fmla="*/ 13648 w 26245"/>
                  <a:gd name="connsiteY5" fmla="*/ 27339 h 26245"/>
                  <a:gd name="connsiteX6" fmla="*/ 23315 w 26245"/>
                  <a:gd name="connsiteY6" fmla="*/ 23315 h 26245"/>
                  <a:gd name="connsiteX7" fmla="*/ 27295 w 26245"/>
                  <a:gd name="connsiteY7" fmla="*/ 13648 h 26245"/>
                  <a:gd name="connsiteX8" fmla="*/ 23315 w 26245"/>
                  <a:gd name="connsiteY8" fmla="*/ 3981 h 26245"/>
                  <a:gd name="connsiteX9" fmla="*/ 23315 w 26245"/>
                  <a:gd name="connsiteY9" fmla="*/ 3981 h 2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45" h="26245">
                    <a:moveTo>
                      <a:pt x="23315" y="3981"/>
                    </a:moveTo>
                    <a:cubicBezTo>
                      <a:pt x="20778" y="1444"/>
                      <a:pt x="17235" y="0"/>
                      <a:pt x="13648" y="0"/>
                    </a:cubicBezTo>
                    <a:cubicBezTo>
                      <a:pt x="10061" y="0"/>
                      <a:pt x="6518" y="1444"/>
                      <a:pt x="3981" y="3981"/>
                    </a:cubicBezTo>
                    <a:cubicBezTo>
                      <a:pt x="1444" y="6518"/>
                      <a:pt x="0" y="10061"/>
                      <a:pt x="0" y="13648"/>
                    </a:cubicBezTo>
                    <a:cubicBezTo>
                      <a:pt x="0" y="17235"/>
                      <a:pt x="1487" y="20778"/>
                      <a:pt x="3981" y="23315"/>
                    </a:cubicBezTo>
                    <a:cubicBezTo>
                      <a:pt x="6518" y="25852"/>
                      <a:pt x="10061" y="27339"/>
                      <a:pt x="13648" y="27339"/>
                    </a:cubicBezTo>
                    <a:cubicBezTo>
                      <a:pt x="17235" y="27339"/>
                      <a:pt x="20778" y="25852"/>
                      <a:pt x="23315" y="23315"/>
                    </a:cubicBezTo>
                    <a:cubicBezTo>
                      <a:pt x="25852" y="20778"/>
                      <a:pt x="27295" y="17235"/>
                      <a:pt x="27295" y="13648"/>
                    </a:cubicBezTo>
                    <a:cubicBezTo>
                      <a:pt x="27339" y="10061"/>
                      <a:pt x="25852" y="6518"/>
                      <a:pt x="23315" y="3981"/>
                    </a:cubicBezTo>
                    <a:lnTo>
                      <a:pt x="23315" y="3981"/>
                    </a:lnTo>
                    <a:close/>
                  </a:path>
                </a:pathLst>
              </a:custGeom>
              <a:solidFill>
                <a:schemeClr val="bg1"/>
              </a:solidFill>
              <a:ln w="4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69C8247-E405-439D-9330-3076A2BD1D09}"/>
                  </a:ext>
                </a:extLst>
              </p:cNvPr>
              <p:cNvSpPr/>
              <p:nvPr/>
            </p:nvSpPr>
            <p:spPr>
              <a:xfrm>
                <a:off x="1887802" y="1992897"/>
                <a:ext cx="275579" cy="100608"/>
              </a:xfrm>
              <a:custGeom>
                <a:avLst/>
                <a:gdLst>
                  <a:gd name="connsiteX0" fmla="*/ 226675 w 275579"/>
                  <a:gd name="connsiteY0" fmla="*/ 0 h 100608"/>
                  <a:gd name="connsiteX1" fmla="*/ 65789 w 275579"/>
                  <a:gd name="connsiteY1" fmla="*/ 0 h 100608"/>
                  <a:gd name="connsiteX2" fmla="*/ 52141 w 275579"/>
                  <a:gd name="connsiteY2" fmla="*/ 13648 h 100608"/>
                  <a:gd name="connsiteX3" fmla="*/ 65789 w 275579"/>
                  <a:gd name="connsiteY3" fmla="*/ 27295 h 100608"/>
                  <a:gd name="connsiteX4" fmla="*/ 226675 w 275579"/>
                  <a:gd name="connsiteY4" fmla="*/ 27295 h 100608"/>
                  <a:gd name="connsiteX5" fmla="*/ 251258 w 275579"/>
                  <a:gd name="connsiteY5" fmla="*/ 51879 h 100608"/>
                  <a:gd name="connsiteX6" fmla="*/ 226675 w 275579"/>
                  <a:gd name="connsiteY6" fmla="*/ 76462 h 100608"/>
                  <a:gd name="connsiteX7" fmla="*/ 13648 w 275579"/>
                  <a:gd name="connsiteY7" fmla="*/ 76462 h 100608"/>
                  <a:gd name="connsiteX8" fmla="*/ 0 w 275579"/>
                  <a:gd name="connsiteY8" fmla="*/ 90110 h 100608"/>
                  <a:gd name="connsiteX9" fmla="*/ 13648 w 275579"/>
                  <a:gd name="connsiteY9" fmla="*/ 103758 h 100608"/>
                  <a:gd name="connsiteX10" fmla="*/ 226675 w 275579"/>
                  <a:gd name="connsiteY10" fmla="*/ 103758 h 100608"/>
                  <a:gd name="connsiteX11" fmla="*/ 278554 w 275579"/>
                  <a:gd name="connsiteY11" fmla="*/ 51879 h 100608"/>
                  <a:gd name="connsiteX12" fmla="*/ 226675 w 275579"/>
                  <a:gd name="connsiteY12" fmla="*/ 0 h 100608"/>
                  <a:gd name="connsiteX13" fmla="*/ 226675 w 275579"/>
                  <a:gd name="connsiteY13" fmla="*/ 0 h 1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5579" h="100608">
                    <a:moveTo>
                      <a:pt x="226675" y="0"/>
                    </a:moveTo>
                    <a:lnTo>
                      <a:pt x="65789" y="0"/>
                    </a:lnTo>
                    <a:cubicBezTo>
                      <a:pt x="58265" y="0"/>
                      <a:pt x="52141" y="6124"/>
                      <a:pt x="52141" y="13648"/>
                    </a:cubicBezTo>
                    <a:cubicBezTo>
                      <a:pt x="52141" y="21171"/>
                      <a:pt x="58265" y="27295"/>
                      <a:pt x="65789" y="27295"/>
                    </a:cubicBezTo>
                    <a:lnTo>
                      <a:pt x="226675" y="27295"/>
                    </a:lnTo>
                    <a:cubicBezTo>
                      <a:pt x="240235" y="27295"/>
                      <a:pt x="251258" y="38319"/>
                      <a:pt x="251258" y="51879"/>
                    </a:cubicBezTo>
                    <a:cubicBezTo>
                      <a:pt x="251258" y="65439"/>
                      <a:pt x="240235" y="76462"/>
                      <a:pt x="226675" y="76462"/>
                    </a:cubicBezTo>
                    <a:lnTo>
                      <a:pt x="13648" y="76462"/>
                    </a:lnTo>
                    <a:cubicBezTo>
                      <a:pt x="6124" y="76462"/>
                      <a:pt x="0" y="82586"/>
                      <a:pt x="0" y="90110"/>
                    </a:cubicBezTo>
                    <a:cubicBezTo>
                      <a:pt x="0" y="97634"/>
                      <a:pt x="6124" y="103758"/>
                      <a:pt x="13648" y="103758"/>
                    </a:cubicBezTo>
                    <a:lnTo>
                      <a:pt x="226675" y="103758"/>
                    </a:lnTo>
                    <a:cubicBezTo>
                      <a:pt x="255283" y="103758"/>
                      <a:pt x="278554" y="80487"/>
                      <a:pt x="278554" y="51879"/>
                    </a:cubicBezTo>
                    <a:cubicBezTo>
                      <a:pt x="278598" y="23271"/>
                      <a:pt x="255283" y="0"/>
                      <a:pt x="226675" y="0"/>
                    </a:cubicBezTo>
                    <a:lnTo>
                      <a:pt x="226675" y="0"/>
                    </a:lnTo>
                    <a:close/>
                  </a:path>
                </a:pathLst>
              </a:custGeom>
              <a:solidFill>
                <a:schemeClr val="bg1"/>
              </a:solidFill>
              <a:ln w="4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779F406-ADC9-4F1C-AE1F-025977D1EA52}"/>
                  </a:ext>
                </a:extLst>
              </p:cNvPr>
              <p:cNvSpPr/>
              <p:nvPr/>
            </p:nvSpPr>
            <p:spPr>
              <a:xfrm>
                <a:off x="1887802" y="1992897"/>
                <a:ext cx="26246" cy="26246"/>
              </a:xfrm>
              <a:custGeom>
                <a:avLst/>
                <a:gdLst>
                  <a:gd name="connsiteX0" fmla="*/ 23315 w 26245"/>
                  <a:gd name="connsiteY0" fmla="*/ 3981 h 26245"/>
                  <a:gd name="connsiteX1" fmla="*/ 13648 w 26245"/>
                  <a:gd name="connsiteY1" fmla="*/ 0 h 26245"/>
                  <a:gd name="connsiteX2" fmla="*/ 3981 w 26245"/>
                  <a:gd name="connsiteY2" fmla="*/ 3981 h 26245"/>
                  <a:gd name="connsiteX3" fmla="*/ 0 w 26245"/>
                  <a:gd name="connsiteY3" fmla="*/ 13648 h 26245"/>
                  <a:gd name="connsiteX4" fmla="*/ 3981 w 26245"/>
                  <a:gd name="connsiteY4" fmla="*/ 23315 h 26245"/>
                  <a:gd name="connsiteX5" fmla="*/ 13648 w 26245"/>
                  <a:gd name="connsiteY5" fmla="*/ 27339 h 26245"/>
                  <a:gd name="connsiteX6" fmla="*/ 23315 w 26245"/>
                  <a:gd name="connsiteY6" fmla="*/ 23315 h 26245"/>
                  <a:gd name="connsiteX7" fmla="*/ 27295 w 26245"/>
                  <a:gd name="connsiteY7" fmla="*/ 13648 h 26245"/>
                  <a:gd name="connsiteX8" fmla="*/ 23315 w 26245"/>
                  <a:gd name="connsiteY8" fmla="*/ 3981 h 26245"/>
                  <a:gd name="connsiteX9" fmla="*/ 23315 w 26245"/>
                  <a:gd name="connsiteY9" fmla="*/ 3981 h 2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45" h="26245">
                    <a:moveTo>
                      <a:pt x="23315" y="3981"/>
                    </a:moveTo>
                    <a:cubicBezTo>
                      <a:pt x="20778" y="1444"/>
                      <a:pt x="17278" y="0"/>
                      <a:pt x="13648" y="0"/>
                    </a:cubicBezTo>
                    <a:cubicBezTo>
                      <a:pt x="10061" y="0"/>
                      <a:pt x="6518" y="1444"/>
                      <a:pt x="3981" y="3981"/>
                    </a:cubicBezTo>
                    <a:cubicBezTo>
                      <a:pt x="1444" y="6518"/>
                      <a:pt x="0" y="10061"/>
                      <a:pt x="0" y="13648"/>
                    </a:cubicBezTo>
                    <a:cubicBezTo>
                      <a:pt x="0" y="17235"/>
                      <a:pt x="1444" y="20778"/>
                      <a:pt x="3981" y="23315"/>
                    </a:cubicBezTo>
                    <a:cubicBezTo>
                      <a:pt x="6518" y="25852"/>
                      <a:pt x="10061" y="27339"/>
                      <a:pt x="13648" y="27339"/>
                    </a:cubicBezTo>
                    <a:cubicBezTo>
                      <a:pt x="17235" y="27339"/>
                      <a:pt x="20778" y="25852"/>
                      <a:pt x="23315" y="23315"/>
                    </a:cubicBezTo>
                    <a:cubicBezTo>
                      <a:pt x="25852" y="20778"/>
                      <a:pt x="27295" y="17278"/>
                      <a:pt x="27295" y="13648"/>
                    </a:cubicBezTo>
                    <a:cubicBezTo>
                      <a:pt x="27295" y="10061"/>
                      <a:pt x="25852" y="6518"/>
                      <a:pt x="23315" y="3981"/>
                    </a:cubicBezTo>
                    <a:lnTo>
                      <a:pt x="23315" y="3981"/>
                    </a:lnTo>
                    <a:close/>
                  </a:path>
                </a:pathLst>
              </a:custGeom>
              <a:solidFill>
                <a:schemeClr val="bg1"/>
              </a:solidFill>
              <a:ln w="4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670531-7FAA-44DA-BB1F-D09D48DDF295}"/>
                </a:ext>
              </a:extLst>
            </p:cNvPr>
            <p:cNvSpPr/>
            <p:nvPr/>
          </p:nvSpPr>
          <p:spPr>
            <a:xfrm>
              <a:off x="531391" y="1684639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93F94EF-E1CD-47DD-A354-9586552BD177}"/>
              </a:ext>
            </a:extLst>
          </p:cNvPr>
          <p:cNvGrpSpPr/>
          <p:nvPr/>
        </p:nvGrpSpPr>
        <p:grpSpPr>
          <a:xfrm>
            <a:off x="4255511" y="1588573"/>
            <a:ext cx="1137294" cy="1137292"/>
            <a:chOff x="1789580" y="2410159"/>
            <a:chExt cx="1137294" cy="11372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A61F960-7CAE-4867-B75A-8CF41110302E}"/>
                </a:ext>
              </a:extLst>
            </p:cNvPr>
            <p:cNvSpPr/>
            <p:nvPr/>
          </p:nvSpPr>
          <p:spPr>
            <a:xfrm>
              <a:off x="1878538" y="2499228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E761344-6B1D-4EC1-BD1E-0992E1C50BEB}"/>
                </a:ext>
              </a:extLst>
            </p:cNvPr>
            <p:cNvSpPr/>
            <p:nvPr/>
          </p:nvSpPr>
          <p:spPr>
            <a:xfrm>
              <a:off x="1789580" y="2410159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FC8B580-DE30-47A8-8C31-AAEFFFFD5D01}"/>
                </a:ext>
              </a:extLst>
            </p:cNvPr>
            <p:cNvGrpSpPr/>
            <p:nvPr/>
          </p:nvGrpSpPr>
          <p:grpSpPr>
            <a:xfrm>
              <a:off x="2082731" y="2693646"/>
              <a:ext cx="532448" cy="534145"/>
              <a:chOff x="5434012" y="2767012"/>
              <a:chExt cx="1314831" cy="1319022"/>
            </a:xfrm>
            <a:solidFill>
              <a:schemeClr val="bg1"/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4AFD542-AEE0-4182-B65D-14A0E9EFF11D}"/>
                  </a:ext>
                </a:extLst>
              </p:cNvPr>
              <p:cNvSpPr/>
              <p:nvPr/>
            </p:nvSpPr>
            <p:spPr>
              <a:xfrm>
                <a:off x="5566028" y="3669220"/>
                <a:ext cx="57150" cy="57150"/>
              </a:xfrm>
              <a:custGeom>
                <a:avLst/>
                <a:gdLst>
                  <a:gd name="connsiteX0" fmla="*/ 44006 w 57150"/>
                  <a:gd name="connsiteY0" fmla="*/ 0 h 57150"/>
                  <a:gd name="connsiteX1" fmla="*/ 22003 w 57150"/>
                  <a:gd name="connsiteY1" fmla="*/ 0 h 57150"/>
                  <a:gd name="connsiteX2" fmla="*/ 0 w 57150"/>
                  <a:gd name="connsiteY2" fmla="*/ 22003 h 57150"/>
                  <a:gd name="connsiteX3" fmla="*/ 0 w 57150"/>
                  <a:gd name="connsiteY3" fmla="*/ 44005 h 57150"/>
                  <a:gd name="connsiteX4" fmla="*/ 22003 w 57150"/>
                  <a:gd name="connsiteY4" fmla="*/ 66008 h 57150"/>
                  <a:gd name="connsiteX5" fmla="*/ 44006 w 57150"/>
                  <a:gd name="connsiteY5" fmla="*/ 66008 h 57150"/>
                  <a:gd name="connsiteX6" fmla="*/ 66008 w 57150"/>
                  <a:gd name="connsiteY6" fmla="*/ 44005 h 57150"/>
                  <a:gd name="connsiteX7" fmla="*/ 66008 w 57150"/>
                  <a:gd name="connsiteY7" fmla="*/ 22003 h 57150"/>
                  <a:gd name="connsiteX8" fmla="*/ 44006 w 57150"/>
                  <a:gd name="connsiteY8" fmla="*/ 0 h 57150"/>
                  <a:gd name="connsiteX9" fmla="*/ 44006 w 57150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44006" y="0"/>
                    </a:moveTo>
                    <a:lnTo>
                      <a:pt x="22003" y="0"/>
                    </a:lnTo>
                    <a:cubicBezTo>
                      <a:pt x="9811" y="0"/>
                      <a:pt x="0" y="9811"/>
                      <a:pt x="0" y="22003"/>
                    </a:cubicBezTo>
                    <a:lnTo>
                      <a:pt x="0" y="44005"/>
                    </a:lnTo>
                    <a:cubicBezTo>
                      <a:pt x="0" y="56198"/>
                      <a:pt x="9811" y="66008"/>
                      <a:pt x="22003" y="66008"/>
                    </a:cubicBezTo>
                    <a:lnTo>
                      <a:pt x="44006" y="66008"/>
                    </a:lnTo>
                    <a:cubicBezTo>
                      <a:pt x="56198" y="66008"/>
                      <a:pt x="66008" y="56198"/>
                      <a:pt x="66008" y="44005"/>
                    </a:cubicBezTo>
                    <a:lnTo>
                      <a:pt x="66008" y="22003"/>
                    </a:lnTo>
                    <a:cubicBezTo>
                      <a:pt x="66008" y="9906"/>
                      <a:pt x="56198" y="0"/>
                      <a:pt x="44006" y="0"/>
                    </a:cubicBezTo>
                    <a:lnTo>
                      <a:pt x="4400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0F64AB-2A7A-4DFA-BBDD-82F7D6D1F207}"/>
                  </a:ext>
                </a:extLst>
              </p:cNvPr>
              <p:cNvSpPr/>
              <p:nvPr/>
            </p:nvSpPr>
            <p:spPr>
              <a:xfrm>
                <a:off x="6600348" y="3933253"/>
                <a:ext cx="57150" cy="57150"/>
              </a:xfrm>
              <a:custGeom>
                <a:avLst/>
                <a:gdLst>
                  <a:gd name="connsiteX0" fmla="*/ 44006 w 57150"/>
                  <a:gd name="connsiteY0" fmla="*/ 0 h 57150"/>
                  <a:gd name="connsiteX1" fmla="*/ 22003 w 57150"/>
                  <a:gd name="connsiteY1" fmla="*/ 0 h 57150"/>
                  <a:gd name="connsiteX2" fmla="*/ 0 w 57150"/>
                  <a:gd name="connsiteY2" fmla="*/ 22003 h 57150"/>
                  <a:gd name="connsiteX3" fmla="*/ 0 w 57150"/>
                  <a:gd name="connsiteY3" fmla="*/ 44005 h 57150"/>
                  <a:gd name="connsiteX4" fmla="*/ 22003 w 57150"/>
                  <a:gd name="connsiteY4" fmla="*/ 66008 h 57150"/>
                  <a:gd name="connsiteX5" fmla="*/ 44006 w 57150"/>
                  <a:gd name="connsiteY5" fmla="*/ 66008 h 57150"/>
                  <a:gd name="connsiteX6" fmla="*/ 66008 w 57150"/>
                  <a:gd name="connsiteY6" fmla="*/ 44005 h 57150"/>
                  <a:gd name="connsiteX7" fmla="*/ 66008 w 57150"/>
                  <a:gd name="connsiteY7" fmla="*/ 22003 h 57150"/>
                  <a:gd name="connsiteX8" fmla="*/ 44006 w 57150"/>
                  <a:gd name="connsiteY8" fmla="*/ 0 h 57150"/>
                  <a:gd name="connsiteX9" fmla="*/ 44006 w 57150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44006" y="0"/>
                    </a:moveTo>
                    <a:lnTo>
                      <a:pt x="22003" y="0"/>
                    </a:lnTo>
                    <a:cubicBezTo>
                      <a:pt x="9811" y="0"/>
                      <a:pt x="0" y="9811"/>
                      <a:pt x="0" y="22003"/>
                    </a:cubicBezTo>
                    <a:lnTo>
                      <a:pt x="0" y="44005"/>
                    </a:lnTo>
                    <a:cubicBezTo>
                      <a:pt x="0" y="56197"/>
                      <a:pt x="9811" y="66008"/>
                      <a:pt x="22003" y="66008"/>
                    </a:cubicBezTo>
                    <a:lnTo>
                      <a:pt x="44006" y="66008"/>
                    </a:lnTo>
                    <a:cubicBezTo>
                      <a:pt x="56198" y="66008"/>
                      <a:pt x="66008" y="56197"/>
                      <a:pt x="66008" y="44005"/>
                    </a:cubicBezTo>
                    <a:lnTo>
                      <a:pt x="66008" y="22003"/>
                    </a:lnTo>
                    <a:cubicBezTo>
                      <a:pt x="66008" y="9906"/>
                      <a:pt x="56102" y="0"/>
                      <a:pt x="44006" y="0"/>
                    </a:cubicBezTo>
                    <a:lnTo>
                      <a:pt x="4400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C7C0465-07D4-4A92-8D07-3B05F1EAA8D1}"/>
                  </a:ext>
                </a:extLst>
              </p:cNvPr>
              <p:cNvSpPr/>
              <p:nvPr/>
            </p:nvSpPr>
            <p:spPr>
              <a:xfrm>
                <a:off x="6468237" y="3933253"/>
                <a:ext cx="57150" cy="57150"/>
              </a:xfrm>
              <a:custGeom>
                <a:avLst/>
                <a:gdLst>
                  <a:gd name="connsiteX0" fmla="*/ 44005 w 57150"/>
                  <a:gd name="connsiteY0" fmla="*/ 0 h 57150"/>
                  <a:gd name="connsiteX1" fmla="*/ 22003 w 57150"/>
                  <a:gd name="connsiteY1" fmla="*/ 0 h 57150"/>
                  <a:gd name="connsiteX2" fmla="*/ 0 w 57150"/>
                  <a:gd name="connsiteY2" fmla="*/ 22003 h 57150"/>
                  <a:gd name="connsiteX3" fmla="*/ 0 w 57150"/>
                  <a:gd name="connsiteY3" fmla="*/ 44005 h 57150"/>
                  <a:gd name="connsiteX4" fmla="*/ 22003 w 57150"/>
                  <a:gd name="connsiteY4" fmla="*/ 66008 h 57150"/>
                  <a:gd name="connsiteX5" fmla="*/ 44005 w 57150"/>
                  <a:gd name="connsiteY5" fmla="*/ 66008 h 57150"/>
                  <a:gd name="connsiteX6" fmla="*/ 66008 w 57150"/>
                  <a:gd name="connsiteY6" fmla="*/ 44005 h 57150"/>
                  <a:gd name="connsiteX7" fmla="*/ 66008 w 57150"/>
                  <a:gd name="connsiteY7" fmla="*/ 22003 h 57150"/>
                  <a:gd name="connsiteX8" fmla="*/ 44005 w 57150"/>
                  <a:gd name="connsiteY8" fmla="*/ 0 h 57150"/>
                  <a:gd name="connsiteX9" fmla="*/ 44005 w 57150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44005" y="0"/>
                    </a:moveTo>
                    <a:lnTo>
                      <a:pt x="22003" y="0"/>
                    </a:lnTo>
                    <a:cubicBezTo>
                      <a:pt x="9811" y="0"/>
                      <a:pt x="0" y="9811"/>
                      <a:pt x="0" y="22003"/>
                    </a:cubicBezTo>
                    <a:lnTo>
                      <a:pt x="0" y="44005"/>
                    </a:lnTo>
                    <a:cubicBezTo>
                      <a:pt x="0" y="56197"/>
                      <a:pt x="9811" y="66008"/>
                      <a:pt x="22003" y="66008"/>
                    </a:cubicBezTo>
                    <a:lnTo>
                      <a:pt x="44005" y="66008"/>
                    </a:lnTo>
                    <a:cubicBezTo>
                      <a:pt x="56198" y="66008"/>
                      <a:pt x="66008" y="56197"/>
                      <a:pt x="66008" y="44005"/>
                    </a:cubicBezTo>
                    <a:lnTo>
                      <a:pt x="66008" y="22003"/>
                    </a:lnTo>
                    <a:cubicBezTo>
                      <a:pt x="66008" y="9906"/>
                      <a:pt x="56198" y="0"/>
                      <a:pt x="44005" y="0"/>
                    </a:cubicBezTo>
                    <a:lnTo>
                      <a:pt x="440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5B97A61-B260-42A6-A9EE-91795FE870BB}"/>
                  </a:ext>
                </a:extLst>
              </p:cNvPr>
              <p:cNvSpPr/>
              <p:nvPr/>
            </p:nvSpPr>
            <p:spPr>
              <a:xfrm>
                <a:off x="6336220" y="3933253"/>
                <a:ext cx="57150" cy="57150"/>
              </a:xfrm>
              <a:custGeom>
                <a:avLst/>
                <a:gdLst>
                  <a:gd name="connsiteX0" fmla="*/ 44005 w 57150"/>
                  <a:gd name="connsiteY0" fmla="*/ 0 h 57150"/>
                  <a:gd name="connsiteX1" fmla="*/ 22003 w 57150"/>
                  <a:gd name="connsiteY1" fmla="*/ 0 h 57150"/>
                  <a:gd name="connsiteX2" fmla="*/ 0 w 57150"/>
                  <a:gd name="connsiteY2" fmla="*/ 22003 h 57150"/>
                  <a:gd name="connsiteX3" fmla="*/ 0 w 57150"/>
                  <a:gd name="connsiteY3" fmla="*/ 44005 h 57150"/>
                  <a:gd name="connsiteX4" fmla="*/ 22003 w 57150"/>
                  <a:gd name="connsiteY4" fmla="*/ 66008 h 57150"/>
                  <a:gd name="connsiteX5" fmla="*/ 44005 w 57150"/>
                  <a:gd name="connsiteY5" fmla="*/ 66008 h 57150"/>
                  <a:gd name="connsiteX6" fmla="*/ 66008 w 57150"/>
                  <a:gd name="connsiteY6" fmla="*/ 44005 h 57150"/>
                  <a:gd name="connsiteX7" fmla="*/ 66008 w 57150"/>
                  <a:gd name="connsiteY7" fmla="*/ 22003 h 57150"/>
                  <a:gd name="connsiteX8" fmla="*/ 44005 w 57150"/>
                  <a:gd name="connsiteY8" fmla="*/ 0 h 57150"/>
                  <a:gd name="connsiteX9" fmla="*/ 44005 w 57150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44005" y="0"/>
                    </a:moveTo>
                    <a:lnTo>
                      <a:pt x="22003" y="0"/>
                    </a:lnTo>
                    <a:cubicBezTo>
                      <a:pt x="9811" y="0"/>
                      <a:pt x="0" y="9811"/>
                      <a:pt x="0" y="22003"/>
                    </a:cubicBezTo>
                    <a:lnTo>
                      <a:pt x="0" y="44005"/>
                    </a:lnTo>
                    <a:cubicBezTo>
                      <a:pt x="0" y="56197"/>
                      <a:pt x="9811" y="66008"/>
                      <a:pt x="22003" y="66008"/>
                    </a:cubicBezTo>
                    <a:lnTo>
                      <a:pt x="44005" y="66008"/>
                    </a:lnTo>
                    <a:cubicBezTo>
                      <a:pt x="56198" y="66008"/>
                      <a:pt x="66008" y="56197"/>
                      <a:pt x="66008" y="44005"/>
                    </a:cubicBezTo>
                    <a:lnTo>
                      <a:pt x="66008" y="22003"/>
                    </a:lnTo>
                    <a:cubicBezTo>
                      <a:pt x="66008" y="9906"/>
                      <a:pt x="56198" y="0"/>
                      <a:pt x="44005" y="0"/>
                    </a:cubicBezTo>
                    <a:lnTo>
                      <a:pt x="440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9BE3121-BFE6-4448-8159-C797F487F8BF}"/>
                  </a:ext>
                </a:extLst>
              </p:cNvPr>
              <p:cNvSpPr/>
              <p:nvPr/>
            </p:nvSpPr>
            <p:spPr>
              <a:xfrm>
                <a:off x="6204204" y="3933253"/>
                <a:ext cx="57150" cy="57150"/>
              </a:xfrm>
              <a:custGeom>
                <a:avLst/>
                <a:gdLst>
                  <a:gd name="connsiteX0" fmla="*/ 44006 w 57150"/>
                  <a:gd name="connsiteY0" fmla="*/ 0 h 57150"/>
                  <a:gd name="connsiteX1" fmla="*/ 22003 w 57150"/>
                  <a:gd name="connsiteY1" fmla="*/ 0 h 57150"/>
                  <a:gd name="connsiteX2" fmla="*/ 0 w 57150"/>
                  <a:gd name="connsiteY2" fmla="*/ 22003 h 57150"/>
                  <a:gd name="connsiteX3" fmla="*/ 0 w 57150"/>
                  <a:gd name="connsiteY3" fmla="*/ 44005 h 57150"/>
                  <a:gd name="connsiteX4" fmla="*/ 22003 w 57150"/>
                  <a:gd name="connsiteY4" fmla="*/ 66008 h 57150"/>
                  <a:gd name="connsiteX5" fmla="*/ 44006 w 57150"/>
                  <a:gd name="connsiteY5" fmla="*/ 66008 h 57150"/>
                  <a:gd name="connsiteX6" fmla="*/ 66008 w 57150"/>
                  <a:gd name="connsiteY6" fmla="*/ 44005 h 57150"/>
                  <a:gd name="connsiteX7" fmla="*/ 66008 w 57150"/>
                  <a:gd name="connsiteY7" fmla="*/ 22003 h 57150"/>
                  <a:gd name="connsiteX8" fmla="*/ 44006 w 57150"/>
                  <a:gd name="connsiteY8" fmla="*/ 0 h 57150"/>
                  <a:gd name="connsiteX9" fmla="*/ 44006 w 57150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44006" y="0"/>
                    </a:moveTo>
                    <a:lnTo>
                      <a:pt x="22003" y="0"/>
                    </a:lnTo>
                    <a:cubicBezTo>
                      <a:pt x="9811" y="0"/>
                      <a:pt x="0" y="9811"/>
                      <a:pt x="0" y="22003"/>
                    </a:cubicBezTo>
                    <a:lnTo>
                      <a:pt x="0" y="44005"/>
                    </a:lnTo>
                    <a:cubicBezTo>
                      <a:pt x="0" y="56197"/>
                      <a:pt x="9811" y="66008"/>
                      <a:pt x="22003" y="66008"/>
                    </a:cubicBezTo>
                    <a:lnTo>
                      <a:pt x="44006" y="66008"/>
                    </a:lnTo>
                    <a:cubicBezTo>
                      <a:pt x="56198" y="66008"/>
                      <a:pt x="66008" y="56197"/>
                      <a:pt x="66008" y="44005"/>
                    </a:cubicBezTo>
                    <a:lnTo>
                      <a:pt x="66008" y="22003"/>
                    </a:lnTo>
                    <a:cubicBezTo>
                      <a:pt x="66008" y="9906"/>
                      <a:pt x="56198" y="0"/>
                      <a:pt x="44006" y="0"/>
                    </a:cubicBezTo>
                    <a:lnTo>
                      <a:pt x="4400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4AC3A27-120D-457F-9585-216C39DD4053}"/>
                  </a:ext>
                </a:extLst>
              </p:cNvPr>
              <p:cNvSpPr/>
              <p:nvPr/>
            </p:nvSpPr>
            <p:spPr>
              <a:xfrm>
                <a:off x="5720143" y="2767012"/>
                <a:ext cx="1028700" cy="1314450"/>
              </a:xfrm>
              <a:custGeom>
                <a:avLst/>
                <a:gdLst>
                  <a:gd name="connsiteX0" fmla="*/ 1012222 w 1028700"/>
                  <a:gd name="connsiteY0" fmla="*/ 132017 h 1314450"/>
                  <a:gd name="connsiteX1" fmla="*/ 1012222 w 1028700"/>
                  <a:gd name="connsiteY1" fmla="*/ 132017 h 1314450"/>
                  <a:gd name="connsiteX2" fmla="*/ 836200 w 1028700"/>
                  <a:gd name="connsiteY2" fmla="*/ 132017 h 1314450"/>
                  <a:gd name="connsiteX3" fmla="*/ 836200 w 1028700"/>
                  <a:gd name="connsiteY3" fmla="*/ 22003 h 1314450"/>
                  <a:gd name="connsiteX4" fmla="*/ 814197 w 1028700"/>
                  <a:gd name="connsiteY4" fmla="*/ 0 h 1314450"/>
                  <a:gd name="connsiteX5" fmla="*/ 810006 w 1028700"/>
                  <a:gd name="connsiteY5" fmla="*/ 381 h 1314450"/>
                  <a:gd name="connsiteX6" fmla="*/ 127825 w 1028700"/>
                  <a:gd name="connsiteY6" fmla="*/ 132493 h 1314450"/>
                  <a:gd name="connsiteX7" fmla="*/ 127921 w 1028700"/>
                  <a:gd name="connsiteY7" fmla="*/ 132874 h 1314450"/>
                  <a:gd name="connsiteX8" fmla="*/ 110014 w 1028700"/>
                  <a:gd name="connsiteY8" fmla="*/ 154019 h 1314450"/>
                  <a:gd name="connsiteX9" fmla="*/ 110014 w 1028700"/>
                  <a:gd name="connsiteY9" fmla="*/ 242030 h 1314450"/>
                  <a:gd name="connsiteX10" fmla="*/ 132017 w 1028700"/>
                  <a:gd name="connsiteY10" fmla="*/ 264033 h 1314450"/>
                  <a:gd name="connsiteX11" fmla="*/ 132017 w 1028700"/>
                  <a:gd name="connsiteY11" fmla="*/ 264033 h 1314450"/>
                  <a:gd name="connsiteX12" fmla="*/ 132017 w 1028700"/>
                  <a:gd name="connsiteY12" fmla="*/ 418052 h 1314450"/>
                  <a:gd name="connsiteX13" fmla="*/ 88011 w 1028700"/>
                  <a:gd name="connsiteY13" fmla="*/ 418052 h 1314450"/>
                  <a:gd name="connsiteX14" fmla="*/ 66008 w 1028700"/>
                  <a:gd name="connsiteY14" fmla="*/ 440055 h 1314450"/>
                  <a:gd name="connsiteX15" fmla="*/ 66008 w 1028700"/>
                  <a:gd name="connsiteY15" fmla="*/ 440055 h 1314450"/>
                  <a:gd name="connsiteX16" fmla="*/ 66008 w 1028700"/>
                  <a:gd name="connsiteY16" fmla="*/ 506063 h 1314450"/>
                  <a:gd name="connsiteX17" fmla="*/ 22003 w 1028700"/>
                  <a:gd name="connsiteY17" fmla="*/ 506063 h 1314450"/>
                  <a:gd name="connsiteX18" fmla="*/ 0 w 1028700"/>
                  <a:gd name="connsiteY18" fmla="*/ 528066 h 1314450"/>
                  <a:gd name="connsiteX19" fmla="*/ 0 w 1028700"/>
                  <a:gd name="connsiteY19" fmla="*/ 528066 h 1314450"/>
                  <a:gd name="connsiteX20" fmla="*/ 0 w 1028700"/>
                  <a:gd name="connsiteY20" fmla="*/ 704088 h 1314450"/>
                  <a:gd name="connsiteX21" fmla="*/ 22003 w 1028700"/>
                  <a:gd name="connsiteY21" fmla="*/ 726091 h 1314450"/>
                  <a:gd name="connsiteX22" fmla="*/ 22003 w 1028700"/>
                  <a:gd name="connsiteY22" fmla="*/ 726091 h 1314450"/>
                  <a:gd name="connsiteX23" fmla="*/ 286036 w 1028700"/>
                  <a:gd name="connsiteY23" fmla="*/ 726091 h 1314450"/>
                  <a:gd name="connsiteX24" fmla="*/ 308039 w 1028700"/>
                  <a:gd name="connsiteY24" fmla="*/ 704088 h 1314450"/>
                  <a:gd name="connsiteX25" fmla="*/ 308039 w 1028700"/>
                  <a:gd name="connsiteY25" fmla="*/ 704088 h 1314450"/>
                  <a:gd name="connsiteX26" fmla="*/ 308039 w 1028700"/>
                  <a:gd name="connsiteY26" fmla="*/ 528161 h 1314450"/>
                  <a:gd name="connsiteX27" fmla="*/ 286036 w 1028700"/>
                  <a:gd name="connsiteY27" fmla="*/ 506159 h 1314450"/>
                  <a:gd name="connsiteX28" fmla="*/ 286036 w 1028700"/>
                  <a:gd name="connsiteY28" fmla="*/ 506159 h 1314450"/>
                  <a:gd name="connsiteX29" fmla="*/ 242030 w 1028700"/>
                  <a:gd name="connsiteY29" fmla="*/ 506159 h 1314450"/>
                  <a:gd name="connsiteX30" fmla="*/ 242030 w 1028700"/>
                  <a:gd name="connsiteY30" fmla="*/ 440055 h 1314450"/>
                  <a:gd name="connsiteX31" fmla="*/ 220027 w 1028700"/>
                  <a:gd name="connsiteY31" fmla="*/ 418052 h 1314450"/>
                  <a:gd name="connsiteX32" fmla="*/ 220027 w 1028700"/>
                  <a:gd name="connsiteY32" fmla="*/ 418052 h 1314450"/>
                  <a:gd name="connsiteX33" fmla="*/ 176022 w 1028700"/>
                  <a:gd name="connsiteY33" fmla="*/ 418052 h 1314450"/>
                  <a:gd name="connsiteX34" fmla="*/ 176022 w 1028700"/>
                  <a:gd name="connsiteY34" fmla="*/ 264033 h 1314450"/>
                  <a:gd name="connsiteX35" fmla="*/ 590455 w 1028700"/>
                  <a:gd name="connsiteY35" fmla="*/ 264033 h 1314450"/>
                  <a:gd name="connsiteX36" fmla="*/ 465201 w 1028700"/>
                  <a:gd name="connsiteY36" fmla="*/ 1078230 h 1314450"/>
                  <a:gd name="connsiteX37" fmla="*/ 418052 w 1028700"/>
                  <a:gd name="connsiteY37" fmla="*/ 1078230 h 1314450"/>
                  <a:gd name="connsiteX38" fmla="*/ 396050 w 1028700"/>
                  <a:gd name="connsiteY38" fmla="*/ 1100233 h 1314450"/>
                  <a:gd name="connsiteX39" fmla="*/ 396050 w 1028700"/>
                  <a:gd name="connsiteY39" fmla="*/ 1100233 h 1314450"/>
                  <a:gd name="connsiteX40" fmla="*/ 396050 w 1028700"/>
                  <a:gd name="connsiteY40" fmla="*/ 1298258 h 1314450"/>
                  <a:gd name="connsiteX41" fmla="*/ 418052 w 1028700"/>
                  <a:gd name="connsiteY41" fmla="*/ 1320260 h 1314450"/>
                  <a:gd name="connsiteX42" fmla="*/ 418052 w 1028700"/>
                  <a:gd name="connsiteY42" fmla="*/ 1320260 h 1314450"/>
                  <a:gd name="connsiteX43" fmla="*/ 1012222 w 1028700"/>
                  <a:gd name="connsiteY43" fmla="*/ 1320260 h 1314450"/>
                  <a:gd name="connsiteX44" fmla="*/ 1034224 w 1028700"/>
                  <a:gd name="connsiteY44" fmla="*/ 1298258 h 1314450"/>
                  <a:gd name="connsiteX45" fmla="*/ 1034224 w 1028700"/>
                  <a:gd name="connsiteY45" fmla="*/ 1298258 h 1314450"/>
                  <a:gd name="connsiteX46" fmla="*/ 1034224 w 1028700"/>
                  <a:gd name="connsiteY46" fmla="*/ 1100233 h 1314450"/>
                  <a:gd name="connsiteX47" fmla="*/ 1012222 w 1028700"/>
                  <a:gd name="connsiteY47" fmla="*/ 1078230 h 1314450"/>
                  <a:gd name="connsiteX48" fmla="*/ 1012222 w 1028700"/>
                  <a:gd name="connsiteY48" fmla="*/ 1078230 h 1314450"/>
                  <a:gd name="connsiteX49" fmla="*/ 965073 w 1028700"/>
                  <a:gd name="connsiteY49" fmla="*/ 1078230 h 1314450"/>
                  <a:gd name="connsiteX50" fmla="*/ 839819 w 1028700"/>
                  <a:gd name="connsiteY50" fmla="*/ 264033 h 1314450"/>
                  <a:gd name="connsiteX51" fmla="*/ 1012222 w 1028700"/>
                  <a:gd name="connsiteY51" fmla="*/ 264033 h 1314450"/>
                  <a:gd name="connsiteX52" fmla="*/ 1034224 w 1028700"/>
                  <a:gd name="connsiteY52" fmla="*/ 242030 h 1314450"/>
                  <a:gd name="connsiteX53" fmla="*/ 1034224 w 1028700"/>
                  <a:gd name="connsiteY53" fmla="*/ 242030 h 1314450"/>
                  <a:gd name="connsiteX54" fmla="*/ 1034224 w 1028700"/>
                  <a:gd name="connsiteY54" fmla="*/ 154019 h 1314450"/>
                  <a:gd name="connsiteX55" fmla="*/ 1012222 w 1028700"/>
                  <a:gd name="connsiteY55" fmla="*/ 132017 h 1314450"/>
                  <a:gd name="connsiteX56" fmla="*/ 1012222 w 1028700"/>
                  <a:gd name="connsiteY56" fmla="*/ 132017 h 1314450"/>
                  <a:gd name="connsiteX57" fmla="*/ 792099 w 1028700"/>
                  <a:gd name="connsiteY57" fmla="*/ 48673 h 1314450"/>
                  <a:gd name="connsiteX58" fmla="*/ 792099 w 1028700"/>
                  <a:gd name="connsiteY58" fmla="*/ 132017 h 1314450"/>
                  <a:gd name="connsiteX59" fmla="*/ 361474 w 1028700"/>
                  <a:gd name="connsiteY59" fmla="*/ 132017 h 1314450"/>
                  <a:gd name="connsiteX60" fmla="*/ 792099 w 1028700"/>
                  <a:gd name="connsiteY60" fmla="*/ 48673 h 1314450"/>
                  <a:gd name="connsiteX61" fmla="*/ 264033 w 1028700"/>
                  <a:gd name="connsiteY61" fmla="*/ 550164 h 1314450"/>
                  <a:gd name="connsiteX62" fmla="*/ 264033 w 1028700"/>
                  <a:gd name="connsiteY62" fmla="*/ 682181 h 1314450"/>
                  <a:gd name="connsiteX63" fmla="*/ 44005 w 1028700"/>
                  <a:gd name="connsiteY63" fmla="*/ 682181 h 1314450"/>
                  <a:gd name="connsiteX64" fmla="*/ 44005 w 1028700"/>
                  <a:gd name="connsiteY64" fmla="*/ 550164 h 1314450"/>
                  <a:gd name="connsiteX65" fmla="*/ 264033 w 1028700"/>
                  <a:gd name="connsiteY65" fmla="*/ 550164 h 1314450"/>
                  <a:gd name="connsiteX66" fmla="*/ 198025 w 1028700"/>
                  <a:gd name="connsiteY66" fmla="*/ 462153 h 1314450"/>
                  <a:gd name="connsiteX67" fmla="*/ 198025 w 1028700"/>
                  <a:gd name="connsiteY67" fmla="*/ 506159 h 1314450"/>
                  <a:gd name="connsiteX68" fmla="*/ 110014 w 1028700"/>
                  <a:gd name="connsiteY68" fmla="*/ 506159 h 1314450"/>
                  <a:gd name="connsiteX69" fmla="*/ 110014 w 1028700"/>
                  <a:gd name="connsiteY69" fmla="*/ 462153 h 1314450"/>
                  <a:gd name="connsiteX70" fmla="*/ 198025 w 1028700"/>
                  <a:gd name="connsiteY70" fmla="*/ 462153 h 1314450"/>
                  <a:gd name="connsiteX71" fmla="*/ 589217 w 1028700"/>
                  <a:gd name="connsiteY71" fmla="*/ 561308 h 1314450"/>
                  <a:gd name="connsiteX72" fmla="*/ 828294 w 1028700"/>
                  <a:gd name="connsiteY72" fmla="*/ 680847 h 1314450"/>
                  <a:gd name="connsiteX73" fmla="*/ 552259 w 1028700"/>
                  <a:gd name="connsiteY73" fmla="*/ 801624 h 1314450"/>
                  <a:gd name="connsiteX74" fmla="*/ 589217 w 1028700"/>
                  <a:gd name="connsiteY74" fmla="*/ 561308 h 1314450"/>
                  <a:gd name="connsiteX75" fmla="*/ 783336 w 1028700"/>
                  <a:gd name="connsiteY75" fmla="*/ 397859 h 1314450"/>
                  <a:gd name="connsiteX76" fmla="*/ 600361 w 1028700"/>
                  <a:gd name="connsiteY76" fmla="*/ 489395 h 1314450"/>
                  <a:gd name="connsiteX77" fmla="*/ 624650 w 1028700"/>
                  <a:gd name="connsiteY77" fmla="*/ 331661 h 1314450"/>
                  <a:gd name="connsiteX78" fmla="*/ 783336 w 1028700"/>
                  <a:gd name="connsiteY78" fmla="*/ 397859 h 1314450"/>
                  <a:gd name="connsiteX79" fmla="*/ 631412 w 1028700"/>
                  <a:gd name="connsiteY79" fmla="*/ 286893 h 1314450"/>
                  <a:gd name="connsiteX80" fmla="*/ 634936 w 1028700"/>
                  <a:gd name="connsiteY80" fmla="*/ 264033 h 1314450"/>
                  <a:gd name="connsiteX81" fmla="*/ 795242 w 1028700"/>
                  <a:gd name="connsiteY81" fmla="*/ 264033 h 1314450"/>
                  <a:gd name="connsiteX82" fmla="*/ 810197 w 1028700"/>
                  <a:gd name="connsiteY82" fmla="*/ 361474 h 1314450"/>
                  <a:gd name="connsiteX83" fmla="*/ 631412 w 1028700"/>
                  <a:gd name="connsiteY83" fmla="*/ 286893 h 1314450"/>
                  <a:gd name="connsiteX84" fmla="*/ 990219 w 1028700"/>
                  <a:gd name="connsiteY84" fmla="*/ 1122236 h 1314450"/>
                  <a:gd name="connsiteX85" fmla="*/ 990219 w 1028700"/>
                  <a:gd name="connsiteY85" fmla="*/ 1276255 h 1314450"/>
                  <a:gd name="connsiteX86" fmla="*/ 440055 w 1028700"/>
                  <a:gd name="connsiteY86" fmla="*/ 1276255 h 1314450"/>
                  <a:gd name="connsiteX87" fmla="*/ 440055 w 1028700"/>
                  <a:gd name="connsiteY87" fmla="*/ 1122236 h 1314450"/>
                  <a:gd name="connsiteX88" fmla="*/ 990219 w 1028700"/>
                  <a:gd name="connsiteY88" fmla="*/ 1122236 h 1314450"/>
                  <a:gd name="connsiteX89" fmla="*/ 920496 w 1028700"/>
                  <a:gd name="connsiteY89" fmla="*/ 1078230 h 1314450"/>
                  <a:gd name="connsiteX90" fmla="*/ 509683 w 1028700"/>
                  <a:gd name="connsiteY90" fmla="*/ 1078230 h 1314450"/>
                  <a:gd name="connsiteX91" fmla="*/ 541973 w 1028700"/>
                  <a:gd name="connsiteY91" fmla="*/ 868394 h 1314450"/>
                  <a:gd name="connsiteX92" fmla="*/ 918686 w 1028700"/>
                  <a:gd name="connsiteY92" fmla="*/ 1066610 h 1314450"/>
                  <a:gd name="connsiteX93" fmla="*/ 920496 w 1028700"/>
                  <a:gd name="connsiteY93" fmla="*/ 1078230 h 1314450"/>
                  <a:gd name="connsiteX94" fmla="*/ 910400 w 1028700"/>
                  <a:gd name="connsiteY94" fmla="*/ 1012508 h 1314450"/>
                  <a:gd name="connsiteX95" fmla="*/ 578739 w 1028700"/>
                  <a:gd name="connsiteY95" fmla="*/ 838010 h 1314450"/>
                  <a:gd name="connsiteX96" fmla="*/ 864299 w 1028700"/>
                  <a:gd name="connsiteY96" fmla="*/ 713042 h 1314450"/>
                  <a:gd name="connsiteX97" fmla="*/ 910400 w 1028700"/>
                  <a:gd name="connsiteY97" fmla="*/ 1012508 h 1314450"/>
                  <a:gd name="connsiteX98" fmla="*/ 853726 w 1028700"/>
                  <a:gd name="connsiteY98" fmla="*/ 644366 h 1314450"/>
                  <a:gd name="connsiteX99" fmla="*/ 621221 w 1028700"/>
                  <a:gd name="connsiteY99" fmla="*/ 528161 h 1314450"/>
                  <a:gd name="connsiteX100" fmla="*/ 820484 w 1028700"/>
                  <a:gd name="connsiteY100" fmla="*/ 428530 h 1314450"/>
                  <a:gd name="connsiteX101" fmla="*/ 853726 w 1028700"/>
                  <a:gd name="connsiteY101" fmla="*/ 644366 h 1314450"/>
                  <a:gd name="connsiteX102" fmla="*/ 990219 w 1028700"/>
                  <a:gd name="connsiteY102" fmla="*/ 220028 h 1314450"/>
                  <a:gd name="connsiteX103" fmla="*/ 154019 w 1028700"/>
                  <a:gd name="connsiteY103" fmla="*/ 220028 h 1314450"/>
                  <a:gd name="connsiteX104" fmla="*/ 154019 w 1028700"/>
                  <a:gd name="connsiteY104" fmla="*/ 176022 h 1314450"/>
                  <a:gd name="connsiteX105" fmla="*/ 990219 w 1028700"/>
                  <a:gd name="connsiteY105" fmla="*/ 176022 h 1314450"/>
                  <a:gd name="connsiteX106" fmla="*/ 990219 w 1028700"/>
                  <a:gd name="connsiteY106" fmla="*/ 220028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1028700" h="1314450">
                    <a:moveTo>
                      <a:pt x="1012222" y="132017"/>
                    </a:moveTo>
                    <a:lnTo>
                      <a:pt x="1012222" y="132017"/>
                    </a:lnTo>
                    <a:lnTo>
                      <a:pt x="836200" y="132017"/>
                    </a:lnTo>
                    <a:lnTo>
                      <a:pt x="836200" y="22003"/>
                    </a:lnTo>
                    <a:cubicBezTo>
                      <a:pt x="836200" y="9906"/>
                      <a:pt x="826389" y="0"/>
                      <a:pt x="814197" y="0"/>
                    </a:cubicBezTo>
                    <a:cubicBezTo>
                      <a:pt x="812768" y="0"/>
                      <a:pt x="811340" y="191"/>
                      <a:pt x="810006" y="381"/>
                    </a:cubicBezTo>
                    <a:lnTo>
                      <a:pt x="127825" y="132493"/>
                    </a:lnTo>
                    <a:lnTo>
                      <a:pt x="127921" y="132874"/>
                    </a:lnTo>
                    <a:cubicBezTo>
                      <a:pt x="117634" y="134684"/>
                      <a:pt x="110109" y="143637"/>
                      <a:pt x="110014" y="154019"/>
                    </a:cubicBezTo>
                    <a:lnTo>
                      <a:pt x="110014" y="242030"/>
                    </a:lnTo>
                    <a:cubicBezTo>
                      <a:pt x="110014" y="254222"/>
                      <a:pt x="119824" y="264033"/>
                      <a:pt x="132017" y="264033"/>
                    </a:cubicBezTo>
                    <a:cubicBezTo>
                      <a:pt x="132017" y="264033"/>
                      <a:pt x="132017" y="264033"/>
                      <a:pt x="132017" y="264033"/>
                    </a:cubicBezTo>
                    <a:lnTo>
                      <a:pt x="132017" y="418052"/>
                    </a:lnTo>
                    <a:lnTo>
                      <a:pt x="88011" y="418052"/>
                    </a:lnTo>
                    <a:cubicBezTo>
                      <a:pt x="75819" y="418052"/>
                      <a:pt x="66008" y="427863"/>
                      <a:pt x="66008" y="440055"/>
                    </a:cubicBezTo>
                    <a:lnTo>
                      <a:pt x="66008" y="440055"/>
                    </a:lnTo>
                    <a:lnTo>
                      <a:pt x="66008" y="506063"/>
                    </a:lnTo>
                    <a:lnTo>
                      <a:pt x="22003" y="506063"/>
                    </a:lnTo>
                    <a:cubicBezTo>
                      <a:pt x="9811" y="506063"/>
                      <a:pt x="0" y="515874"/>
                      <a:pt x="0" y="528066"/>
                    </a:cubicBezTo>
                    <a:lnTo>
                      <a:pt x="0" y="528066"/>
                    </a:lnTo>
                    <a:lnTo>
                      <a:pt x="0" y="704088"/>
                    </a:lnTo>
                    <a:cubicBezTo>
                      <a:pt x="0" y="716280"/>
                      <a:pt x="9811" y="726091"/>
                      <a:pt x="22003" y="726091"/>
                    </a:cubicBezTo>
                    <a:cubicBezTo>
                      <a:pt x="22003" y="726091"/>
                      <a:pt x="22003" y="726091"/>
                      <a:pt x="22003" y="726091"/>
                    </a:cubicBezTo>
                    <a:lnTo>
                      <a:pt x="286036" y="726091"/>
                    </a:lnTo>
                    <a:cubicBezTo>
                      <a:pt x="298133" y="726091"/>
                      <a:pt x="308039" y="716280"/>
                      <a:pt x="308039" y="704088"/>
                    </a:cubicBezTo>
                    <a:cubicBezTo>
                      <a:pt x="308039" y="704088"/>
                      <a:pt x="308039" y="704088"/>
                      <a:pt x="308039" y="704088"/>
                    </a:cubicBezTo>
                    <a:lnTo>
                      <a:pt x="308039" y="528161"/>
                    </a:lnTo>
                    <a:cubicBezTo>
                      <a:pt x="308039" y="516065"/>
                      <a:pt x="298228" y="506159"/>
                      <a:pt x="286036" y="506159"/>
                    </a:cubicBezTo>
                    <a:lnTo>
                      <a:pt x="286036" y="506159"/>
                    </a:lnTo>
                    <a:lnTo>
                      <a:pt x="242030" y="506159"/>
                    </a:lnTo>
                    <a:lnTo>
                      <a:pt x="242030" y="440055"/>
                    </a:lnTo>
                    <a:cubicBezTo>
                      <a:pt x="242030" y="427958"/>
                      <a:pt x="232219" y="418052"/>
                      <a:pt x="220027" y="418052"/>
                    </a:cubicBezTo>
                    <a:lnTo>
                      <a:pt x="220027" y="418052"/>
                    </a:lnTo>
                    <a:lnTo>
                      <a:pt x="176022" y="418052"/>
                    </a:lnTo>
                    <a:lnTo>
                      <a:pt x="176022" y="264033"/>
                    </a:lnTo>
                    <a:lnTo>
                      <a:pt x="590455" y="264033"/>
                    </a:lnTo>
                    <a:lnTo>
                      <a:pt x="465201" y="1078230"/>
                    </a:lnTo>
                    <a:lnTo>
                      <a:pt x="418052" y="1078230"/>
                    </a:lnTo>
                    <a:cubicBezTo>
                      <a:pt x="405860" y="1078230"/>
                      <a:pt x="396050" y="1088041"/>
                      <a:pt x="396050" y="1100233"/>
                    </a:cubicBezTo>
                    <a:lnTo>
                      <a:pt x="396050" y="1100233"/>
                    </a:lnTo>
                    <a:lnTo>
                      <a:pt x="396050" y="1298258"/>
                    </a:lnTo>
                    <a:cubicBezTo>
                      <a:pt x="396050" y="1310450"/>
                      <a:pt x="405860" y="1320260"/>
                      <a:pt x="418052" y="1320260"/>
                    </a:cubicBezTo>
                    <a:cubicBezTo>
                      <a:pt x="418052" y="1320260"/>
                      <a:pt x="418052" y="1320260"/>
                      <a:pt x="418052" y="1320260"/>
                    </a:cubicBezTo>
                    <a:lnTo>
                      <a:pt x="1012222" y="1320260"/>
                    </a:lnTo>
                    <a:cubicBezTo>
                      <a:pt x="1024319" y="1320260"/>
                      <a:pt x="1034224" y="1310450"/>
                      <a:pt x="1034224" y="1298258"/>
                    </a:cubicBezTo>
                    <a:cubicBezTo>
                      <a:pt x="1034224" y="1298258"/>
                      <a:pt x="1034224" y="1298258"/>
                      <a:pt x="1034224" y="1298258"/>
                    </a:cubicBezTo>
                    <a:lnTo>
                      <a:pt x="1034224" y="1100233"/>
                    </a:lnTo>
                    <a:cubicBezTo>
                      <a:pt x="1034224" y="1088136"/>
                      <a:pt x="1024414" y="1078230"/>
                      <a:pt x="1012222" y="1078230"/>
                    </a:cubicBezTo>
                    <a:lnTo>
                      <a:pt x="1012222" y="1078230"/>
                    </a:lnTo>
                    <a:lnTo>
                      <a:pt x="965073" y="1078230"/>
                    </a:lnTo>
                    <a:lnTo>
                      <a:pt x="839819" y="264033"/>
                    </a:lnTo>
                    <a:lnTo>
                      <a:pt x="1012222" y="264033"/>
                    </a:lnTo>
                    <a:cubicBezTo>
                      <a:pt x="1024319" y="264033"/>
                      <a:pt x="1034224" y="254222"/>
                      <a:pt x="1034224" y="242030"/>
                    </a:cubicBezTo>
                    <a:cubicBezTo>
                      <a:pt x="1034224" y="242030"/>
                      <a:pt x="1034224" y="242030"/>
                      <a:pt x="1034224" y="242030"/>
                    </a:cubicBezTo>
                    <a:lnTo>
                      <a:pt x="1034224" y="154019"/>
                    </a:lnTo>
                    <a:cubicBezTo>
                      <a:pt x="1034224" y="141923"/>
                      <a:pt x="1024319" y="132017"/>
                      <a:pt x="1012222" y="132017"/>
                    </a:cubicBezTo>
                    <a:lnTo>
                      <a:pt x="1012222" y="132017"/>
                    </a:lnTo>
                    <a:close/>
                    <a:moveTo>
                      <a:pt x="792099" y="48673"/>
                    </a:moveTo>
                    <a:lnTo>
                      <a:pt x="792099" y="132017"/>
                    </a:lnTo>
                    <a:lnTo>
                      <a:pt x="361474" y="132017"/>
                    </a:lnTo>
                    <a:lnTo>
                      <a:pt x="792099" y="48673"/>
                    </a:lnTo>
                    <a:close/>
                    <a:moveTo>
                      <a:pt x="264033" y="550164"/>
                    </a:moveTo>
                    <a:lnTo>
                      <a:pt x="264033" y="682181"/>
                    </a:lnTo>
                    <a:lnTo>
                      <a:pt x="44005" y="682181"/>
                    </a:lnTo>
                    <a:lnTo>
                      <a:pt x="44005" y="550164"/>
                    </a:lnTo>
                    <a:lnTo>
                      <a:pt x="264033" y="550164"/>
                    </a:lnTo>
                    <a:close/>
                    <a:moveTo>
                      <a:pt x="198025" y="462153"/>
                    </a:moveTo>
                    <a:lnTo>
                      <a:pt x="198025" y="506159"/>
                    </a:lnTo>
                    <a:lnTo>
                      <a:pt x="110014" y="506159"/>
                    </a:lnTo>
                    <a:lnTo>
                      <a:pt x="110014" y="462153"/>
                    </a:lnTo>
                    <a:lnTo>
                      <a:pt x="198025" y="462153"/>
                    </a:lnTo>
                    <a:close/>
                    <a:moveTo>
                      <a:pt x="589217" y="561308"/>
                    </a:moveTo>
                    <a:lnTo>
                      <a:pt x="828294" y="680847"/>
                    </a:lnTo>
                    <a:lnTo>
                      <a:pt x="552259" y="801624"/>
                    </a:lnTo>
                    <a:lnTo>
                      <a:pt x="589217" y="561308"/>
                    </a:lnTo>
                    <a:close/>
                    <a:moveTo>
                      <a:pt x="783336" y="397859"/>
                    </a:moveTo>
                    <a:lnTo>
                      <a:pt x="600361" y="489395"/>
                    </a:lnTo>
                    <a:lnTo>
                      <a:pt x="624650" y="331661"/>
                    </a:lnTo>
                    <a:lnTo>
                      <a:pt x="783336" y="397859"/>
                    </a:lnTo>
                    <a:close/>
                    <a:moveTo>
                      <a:pt x="631412" y="286893"/>
                    </a:moveTo>
                    <a:lnTo>
                      <a:pt x="634936" y="264033"/>
                    </a:lnTo>
                    <a:lnTo>
                      <a:pt x="795242" y="264033"/>
                    </a:lnTo>
                    <a:lnTo>
                      <a:pt x="810197" y="361474"/>
                    </a:lnTo>
                    <a:lnTo>
                      <a:pt x="631412" y="286893"/>
                    </a:lnTo>
                    <a:close/>
                    <a:moveTo>
                      <a:pt x="990219" y="1122236"/>
                    </a:moveTo>
                    <a:lnTo>
                      <a:pt x="990219" y="1276255"/>
                    </a:lnTo>
                    <a:lnTo>
                      <a:pt x="440055" y="1276255"/>
                    </a:lnTo>
                    <a:lnTo>
                      <a:pt x="440055" y="1122236"/>
                    </a:lnTo>
                    <a:lnTo>
                      <a:pt x="990219" y="1122236"/>
                    </a:lnTo>
                    <a:close/>
                    <a:moveTo>
                      <a:pt x="920496" y="1078230"/>
                    </a:moveTo>
                    <a:lnTo>
                      <a:pt x="509683" y="1078230"/>
                    </a:lnTo>
                    <a:lnTo>
                      <a:pt x="541973" y="868394"/>
                    </a:lnTo>
                    <a:lnTo>
                      <a:pt x="918686" y="1066610"/>
                    </a:lnTo>
                    <a:lnTo>
                      <a:pt x="920496" y="1078230"/>
                    </a:lnTo>
                    <a:close/>
                    <a:moveTo>
                      <a:pt x="910400" y="1012508"/>
                    </a:moveTo>
                    <a:lnTo>
                      <a:pt x="578739" y="838010"/>
                    </a:lnTo>
                    <a:lnTo>
                      <a:pt x="864299" y="713042"/>
                    </a:lnTo>
                    <a:lnTo>
                      <a:pt x="910400" y="1012508"/>
                    </a:lnTo>
                    <a:close/>
                    <a:moveTo>
                      <a:pt x="853726" y="644366"/>
                    </a:moveTo>
                    <a:lnTo>
                      <a:pt x="621221" y="528161"/>
                    </a:lnTo>
                    <a:lnTo>
                      <a:pt x="820484" y="428530"/>
                    </a:lnTo>
                    <a:lnTo>
                      <a:pt x="853726" y="644366"/>
                    </a:lnTo>
                    <a:close/>
                    <a:moveTo>
                      <a:pt x="990219" y="220028"/>
                    </a:moveTo>
                    <a:lnTo>
                      <a:pt x="154019" y="220028"/>
                    </a:lnTo>
                    <a:lnTo>
                      <a:pt x="154019" y="176022"/>
                    </a:lnTo>
                    <a:lnTo>
                      <a:pt x="990219" y="176022"/>
                    </a:lnTo>
                    <a:lnTo>
                      <a:pt x="990219" y="2200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3B56587-0018-40D6-BE69-7E78966A0796}"/>
                  </a:ext>
                </a:extLst>
              </p:cNvPr>
              <p:cNvSpPr/>
              <p:nvPr/>
            </p:nvSpPr>
            <p:spPr>
              <a:xfrm>
                <a:off x="5434012" y="3581209"/>
                <a:ext cx="619125" cy="504825"/>
              </a:xfrm>
              <a:custGeom>
                <a:avLst/>
                <a:gdLst>
                  <a:gd name="connsiteX0" fmla="*/ 619601 w 619125"/>
                  <a:gd name="connsiteY0" fmla="*/ 208407 h 504825"/>
                  <a:gd name="connsiteX1" fmla="*/ 600932 w 619125"/>
                  <a:gd name="connsiteY1" fmla="*/ 198025 h 504825"/>
                  <a:gd name="connsiteX2" fmla="*/ 286036 w 619125"/>
                  <a:gd name="connsiteY2" fmla="*/ 198025 h 504825"/>
                  <a:gd name="connsiteX3" fmla="*/ 286036 w 619125"/>
                  <a:gd name="connsiteY3" fmla="*/ 22003 h 504825"/>
                  <a:gd name="connsiteX4" fmla="*/ 264033 w 619125"/>
                  <a:gd name="connsiteY4" fmla="*/ 0 h 504825"/>
                  <a:gd name="connsiteX5" fmla="*/ 264033 w 619125"/>
                  <a:gd name="connsiteY5" fmla="*/ 0 h 504825"/>
                  <a:gd name="connsiteX6" fmla="*/ 66008 w 619125"/>
                  <a:gd name="connsiteY6" fmla="*/ 0 h 504825"/>
                  <a:gd name="connsiteX7" fmla="*/ 44006 w 619125"/>
                  <a:gd name="connsiteY7" fmla="*/ 22003 h 504825"/>
                  <a:gd name="connsiteX8" fmla="*/ 44006 w 619125"/>
                  <a:gd name="connsiteY8" fmla="*/ 22003 h 504825"/>
                  <a:gd name="connsiteX9" fmla="*/ 44006 w 619125"/>
                  <a:gd name="connsiteY9" fmla="*/ 198025 h 504825"/>
                  <a:gd name="connsiteX10" fmla="*/ 22003 w 619125"/>
                  <a:gd name="connsiteY10" fmla="*/ 198025 h 504825"/>
                  <a:gd name="connsiteX11" fmla="*/ 0 w 619125"/>
                  <a:gd name="connsiteY11" fmla="*/ 220027 h 504825"/>
                  <a:gd name="connsiteX12" fmla="*/ 2000 w 619125"/>
                  <a:gd name="connsiteY12" fmla="*/ 229267 h 504825"/>
                  <a:gd name="connsiteX13" fmla="*/ 109157 w 619125"/>
                  <a:gd name="connsiteY13" fmla="*/ 461391 h 504825"/>
                  <a:gd name="connsiteX14" fmla="*/ 102680 w 619125"/>
                  <a:gd name="connsiteY14" fmla="*/ 462058 h 504825"/>
                  <a:gd name="connsiteX15" fmla="*/ 65723 w 619125"/>
                  <a:gd name="connsiteY15" fmla="*/ 445389 h 504825"/>
                  <a:gd name="connsiteX16" fmla="*/ 95 w 619125"/>
                  <a:gd name="connsiteY16" fmla="*/ 418052 h 504825"/>
                  <a:gd name="connsiteX17" fmla="*/ 95 w 619125"/>
                  <a:gd name="connsiteY17" fmla="*/ 462058 h 504825"/>
                  <a:gd name="connsiteX18" fmla="*/ 37052 w 619125"/>
                  <a:gd name="connsiteY18" fmla="*/ 478727 h 504825"/>
                  <a:gd name="connsiteX19" fmla="*/ 167926 w 619125"/>
                  <a:gd name="connsiteY19" fmla="*/ 479107 h 504825"/>
                  <a:gd name="connsiteX20" fmla="*/ 168307 w 619125"/>
                  <a:gd name="connsiteY20" fmla="*/ 478727 h 504825"/>
                  <a:gd name="connsiteX21" fmla="*/ 237839 w 619125"/>
                  <a:gd name="connsiteY21" fmla="*/ 474345 h 504825"/>
                  <a:gd name="connsiteX22" fmla="*/ 242221 w 619125"/>
                  <a:gd name="connsiteY22" fmla="*/ 478727 h 504825"/>
                  <a:gd name="connsiteX23" fmla="*/ 373190 w 619125"/>
                  <a:gd name="connsiteY23" fmla="*/ 479107 h 504825"/>
                  <a:gd name="connsiteX24" fmla="*/ 373571 w 619125"/>
                  <a:gd name="connsiteY24" fmla="*/ 478727 h 504825"/>
                  <a:gd name="connsiteX25" fmla="*/ 443389 w 619125"/>
                  <a:gd name="connsiteY25" fmla="*/ 474440 h 504825"/>
                  <a:gd name="connsiteX26" fmla="*/ 447770 w 619125"/>
                  <a:gd name="connsiteY26" fmla="*/ 478727 h 504825"/>
                  <a:gd name="connsiteX27" fmla="*/ 578930 w 619125"/>
                  <a:gd name="connsiteY27" fmla="*/ 479012 h 504825"/>
                  <a:gd name="connsiteX28" fmla="*/ 579215 w 619125"/>
                  <a:gd name="connsiteY28" fmla="*/ 478727 h 504825"/>
                  <a:gd name="connsiteX29" fmla="*/ 616268 w 619125"/>
                  <a:gd name="connsiteY29" fmla="*/ 461962 h 504825"/>
                  <a:gd name="connsiteX30" fmla="*/ 616268 w 619125"/>
                  <a:gd name="connsiteY30" fmla="*/ 417957 h 504825"/>
                  <a:gd name="connsiteX31" fmla="*/ 550545 w 619125"/>
                  <a:gd name="connsiteY31" fmla="*/ 445294 h 504825"/>
                  <a:gd name="connsiteX32" fmla="*/ 513493 w 619125"/>
                  <a:gd name="connsiteY32" fmla="*/ 462058 h 504825"/>
                  <a:gd name="connsiteX33" fmla="*/ 508254 w 619125"/>
                  <a:gd name="connsiteY33" fmla="*/ 461486 h 504825"/>
                  <a:gd name="connsiteX34" fmla="*/ 620935 w 619125"/>
                  <a:gd name="connsiteY34" fmla="*/ 229552 h 504825"/>
                  <a:gd name="connsiteX35" fmla="*/ 619601 w 619125"/>
                  <a:gd name="connsiteY35" fmla="*/ 208407 h 504825"/>
                  <a:gd name="connsiteX36" fmla="*/ 619601 w 619125"/>
                  <a:gd name="connsiteY36" fmla="*/ 208407 h 504825"/>
                  <a:gd name="connsiteX37" fmla="*/ 88011 w 619125"/>
                  <a:gd name="connsiteY37" fmla="*/ 44005 h 504825"/>
                  <a:gd name="connsiteX38" fmla="*/ 242030 w 619125"/>
                  <a:gd name="connsiteY38" fmla="*/ 44005 h 504825"/>
                  <a:gd name="connsiteX39" fmla="*/ 242030 w 619125"/>
                  <a:gd name="connsiteY39" fmla="*/ 198025 h 504825"/>
                  <a:gd name="connsiteX40" fmla="*/ 88011 w 619125"/>
                  <a:gd name="connsiteY40" fmla="*/ 198025 h 504825"/>
                  <a:gd name="connsiteX41" fmla="*/ 88011 w 619125"/>
                  <a:gd name="connsiteY41" fmla="*/ 44005 h 504825"/>
                  <a:gd name="connsiteX42" fmla="*/ 469773 w 619125"/>
                  <a:gd name="connsiteY42" fmla="*/ 439865 h 504825"/>
                  <a:gd name="connsiteX43" fmla="*/ 410623 w 619125"/>
                  <a:gd name="connsiteY43" fmla="*/ 418052 h 504825"/>
                  <a:gd name="connsiteX44" fmla="*/ 344996 w 619125"/>
                  <a:gd name="connsiteY44" fmla="*/ 445389 h 504825"/>
                  <a:gd name="connsiteX45" fmla="*/ 275368 w 619125"/>
                  <a:gd name="connsiteY45" fmla="*/ 449770 h 504825"/>
                  <a:gd name="connsiteX46" fmla="*/ 270986 w 619125"/>
                  <a:gd name="connsiteY46" fmla="*/ 445389 h 504825"/>
                  <a:gd name="connsiteX47" fmla="*/ 205359 w 619125"/>
                  <a:gd name="connsiteY47" fmla="*/ 418052 h 504825"/>
                  <a:gd name="connsiteX48" fmla="*/ 147447 w 619125"/>
                  <a:gd name="connsiteY48" fmla="*/ 439007 h 504825"/>
                  <a:gd name="connsiteX49" fmla="*/ 56579 w 619125"/>
                  <a:gd name="connsiteY49" fmla="*/ 242030 h 504825"/>
                  <a:gd name="connsiteX50" fmla="*/ 565785 w 619125"/>
                  <a:gd name="connsiteY50" fmla="*/ 242030 h 504825"/>
                  <a:gd name="connsiteX51" fmla="*/ 469773 w 619125"/>
                  <a:gd name="connsiteY51" fmla="*/ 43986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19125" h="504825">
                    <a:moveTo>
                      <a:pt x="619601" y="208407"/>
                    </a:moveTo>
                    <a:cubicBezTo>
                      <a:pt x="615601" y="201930"/>
                      <a:pt x="608552" y="198025"/>
                      <a:pt x="600932" y="198025"/>
                    </a:cubicBezTo>
                    <a:lnTo>
                      <a:pt x="286036" y="198025"/>
                    </a:lnTo>
                    <a:lnTo>
                      <a:pt x="286036" y="22003"/>
                    </a:lnTo>
                    <a:cubicBezTo>
                      <a:pt x="286036" y="9811"/>
                      <a:pt x="276225" y="0"/>
                      <a:pt x="264033" y="0"/>
                    </a:cubicBezTo>
                    <a:lnTo>
                      <a:pt x="264033" y="0"/>
                    </a:lnTo>
                    <a:lnTo>
                      <a:pt x="66008" y="0"/>
                    </a:lnTo>
                    <a:cubicBezTo>
                      <a:pt x="53816" y="0"/>
                      <a:pt x="44006" y="9811"/>
                      <a:pt x="44006" y="22003"/>
                    </a:cubicBezTo>
                    <a:cubicBezTo>
                      <a:pt x="44006" y="22003"/>
                      <a:pt x="44006" y="22003"/>
                      <a:pt x="44006" y="22003"/>
                    </a:cubicBezTo>
                    <a:lnTo>
                      <a:pt x="44006" y="198025"/>
                    </a:lnTo>
                    <a:lnTo>
                      <a:pt x="22003" y="198025"/>
                    </a:lnTo>
                    <a:cubicBezTo>
                      <a:pt x="9811" y="198025"/>
                      <a:pt x="0" y="207836"/>
                      <a:pt x="0" y="220027"/>
                    </a:cubicBezTo>
                    <a:cubicBezTo>
                      <a:pt x="0" y="223171"/>
                      <a:pt x="667" y="226409"/>
                      <a:pt x="2000" y="229267"/>
                    </a:cubicBezTo>
                    <a:lnTo>
                      <a:pt x="109157" y="461391"/>
                    </a:lnTo>
                    <a:cubicBezTo>
                      <a:pt x="106966" y="461772"/>
                      <a:pt x="104870" y="461962"/>
                      <a:pt x="102680" y="462058"/>
                    </a:cubicBezTo>
                    <a:cubicBezTo>
                      <a:pt x="88487" y="462058"/>
                      <a:pt x="75057" y="455962"/>
                      <a:pt x="65723" y="445389"/>
                    </a:cubicBezTo>
                    <a:cubicBezTo>
                      <a:pt x="48387" y="427768"/>
                      <a:pt x="24765" y="417957"/>
                      <a:pt x="95" y="418052"/>
                    </a:cubicBezTo>
                    <a:lnTo>
                      <a:pt x="95" y="462058"/>
                    </a:lnTo>
                    <a:cubicBezTo>
                      <a:pt x="14192" y="462058"/>
                      <a:pt x="27718" y="468154"/>
                      <a:pt x="37052" y="478727"/>
                    </a:cubicBezTo>
                    <a:cubicBezTo>
                      <a:pt x="73057" y="515017"/>
                      <a:pt x="131731" y="515112"/>
                      <a:pt x="167926" y="479107"/>
                    </a:cubicBezTo>
                    <a:cubicBezTo>
                      <a:pt x="168021" y="479012"/>
                      <a:pt x="168212" y="478822"/>
                      <a:pt x="168307" y="478727"/>
                    </a:cubicBezTo>
                    <a:cubicBezTo>
                      <a:pt x="186309" y="458248"/>
                      <a:pt x="217456" y="456343"/>
                      <a:pt x="237839" y="474345"/>
                    </a:cubicBezTo>
                    <a:cubicBezTo>
                      <a:pt x="239363" y="475678"/>
                      <a:pt x="240887" y="477203"/>
                      <a:pt x="242221" y="478727"/>
                    </a:cubicBezTo>
                    <a:cubicBezTo>
                      <a:pt x="278225" y="515017"/>
                      <a:pt x="336899" y="515112"/>
                      <a:pt x="373190" y="479107"/>
                    </a:cubicBezTo>
                    <a:cubicBezTo>
                      <a:pt x="373285" y="479012"/>
                      <a:pt x="373475" y="478822"/>
                      <a:pt x="373571" y="478727"/>
                    </a:cubicBezTo>
                    <a:cubicBezTo>
                      <a:pt x="391668" y="458248"/>
                      <a:pt x="422910" y="456343"/>
                      <a:pt x="443389" y="474440"/>
                    </a:cubicBezTo>
                    <a:cubicBezTo>
                      <a:pt x="444913" y="475774"/>
                      <a:pt x="446342" y="477203"/>
                      <a:pt x="447770" y="478727"/>
                    </a:cubicBezTo>
                    <a:cubicBezTo>
                      <a:pt x="483870" y="515017"/>
                      <a:pt x="542639" y="515112"/>
                      <a:pt x="578930" y="479012"/>
                    </a:cubicBezTo>
                    <a:cubicBezTo>
                      <a:pt x="579025" y="478917"/>
                      <a:pt x="579120" y="478822"/>
                      <a:pt x="579215" y="478727"/>
                    </a:cubicBezTo>
                    <a:cubicBezTo>
                      <a:pt x="588645" y="468154"/>
                      <a:pt x="602075" y="462058"/>
                      <a:pt x="616268" y="461962"/>
                    </a:cubicBezTo>
                    <a:lnTo>
                      <a:pt x="616268" y="417957"/>
                    </a:lnTo>
                    <a:cubicBezTo>
                      <a:pt x="591598" y="417862"/>
                      <a:pt x="567881" y="427673"/>
                      <a:pt x="550545" y="445294"/>
                    </a:cubicBezTo>
                    <a:cubicBezTo>
                      <a:pt x="541115" y="455866"/>
                      <a:pt x="527685" y="461962"/>
                      <a:pt x="513493" y="462058"/>
                    </a:cubicBezTo>
                    <a:cubicBezTo>
                      <a:pt x="511683" y="461962"/>
                      <a:pt x="509969" y="461772"/>
                      <a:pt x="508254" y="461486"/>
                    </a:cubicBezTo>
                    <a:lnTo>
                      <a:pt x="620935" y="229552"/>
                    </a:lnTo>
                    <a:cubicBezTo>
                      <a:pt x="624078" y="222885"/>
                      <a:pt x="623602" y="214789"/>
                      <a:pt x="619601" y="208407"/>
                    </a:cubicBezTo>
                    <a:lnTo>
                      <a:pt x="619601" y="208407"/>
                    </a:lnTo>
                    <a:close/>
                    <a:moveTo>
                      <a:pt x="88011" y="44005"/>
                    </a:moveTo>
                    <a:lnTo>
                      <a:pt x="242030" y="44005"/>
                    </a:lnTo>
                    <a:lnTo>
                      <a:pt x="242030" y="198025"/>
                    </a:lnTo>
                    <a:lnTo>
                      <a:pt x="88011" y="198025"/>
                    </a:lnTo>
                    <a:lnTo>
                      <a:pt x="88011" y="44005"/>
                    </a:lnTo>
                    <a:close/>
                    <a:moveTo>
                      <a:pt x="469773" y="439865"/>
                    </a:moveTo>
                    <a:cubicBezTo>
                      <a:pt x="453485" y="425482"/>
                      <a:pt x="432340" y="417671"/>
                      <a:pt x="410623" y="418052"/>
                    </a:cubicBezTo>
                    <a:cubicBezTo>
                      <a:pt x="385953" y="417957"/>
                      <a:pt x="362236" y="427768"/>
                      <a:pt x="344996" y="445389"/>
                    </a:cubicBezTo>
                    <a:cubicBezTo>
                      <a:pt x="326993" y="465868"/>
                      <a:pt x="295847" y="467773"/>
                      <a:pt x="275368" y="449770"/>
                    </a:cubicBezTo>
                    <a:cubicBezTo>
                      <a:pt x="273844" y="448437"/>
                      <a:pt x="272320" y="446913"/>
                      <a:pt x="270986" y="445389"/>
                    </a:cubicBezTo>
                    <a:cubicBezTo>
                      <a:pt x="253651" y="427863"/>
                      <a:pt x="230029" y="417957"/>
                      <a:pt x="205359" y="418052"/>
                    </a:cubicBezTo>
                    <a:cubicBezTo>
                      <a:pt x="184118" y="417671"/>
                      <a:pt x="163449" y="425101"/>
                      <a:pt x="147447" y="439007"/>
                    </a:cubicBezTo>
                    <a:lnTo>
                      <a:pt x="56579" y="242030"/>
                    </a:lnTo>
                    <a:lnTo>
                      <a:pt x="565785" y="242030"/>
                    </a:lnTo>
                    <a:lnTo>
                      <a:pt x="469773" y="4398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DAD7C8-0B23-49A3-A0E8-4216EF2CAAA5}"/>
              </a:ext>
            </a:extLst>
          </p:cNvPr>
          <p:cNvGrpSpPr/>
          <p:nvPr/>
        </p:nvGrpSpPr>
        <p:grpSpPr>
          <a:xfrm>
            <a:off x="8270415" y="1569561"/>
            <a:ext cx="1137294" cy="1137292"/>
            <a:chOff x="2841381" y="3498937"/>
            <a:chExt cx="1137294" cy="113729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1EB71CF-2E81-4A71-ACEB-12BEC04B5489}"/>
                </a:ext>
              </a:extLst>
            </p:cNvPr>
            <p:cNvSpPr/>
            <p:nvPr/>
          </p:nvSpPr>
          <p:spPr>
            <a:xfrm>
              <a:off x="2930339" y="3588006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8529045-ACCD-4519-9194-B138C99B0070}"/>
                </a:ext>
              </a:extLst>
            </p:cNvPr>
            <p:cNvSpPr/>
            <p:nvPr/>
          </p:nvSpPr>
          <p:spPr>
            <a:xfrm>
              <a:off x="2841381" y="3498937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grpSp>
          <p:nvGrpSpPr>
            <p:cNvPr id="50" name="Graphic 48">
              <a:extLst>
                <a:ext uri="{FF2B5EF4-FFF2-40B4-BE49-F238E27FC236}">
                  <a16:creationId xmlns:a16="http://schemas.microsoft.com/office/drawing/2014/main" id="{147FDC30-C2EF-4979-AEF9-671A35009696}"/>
                </a:ext>
              </a:extLst>
            </p:cNvPr>
            <p:cNvGrpSpPr/>
            <p:nvPr/>
          </p:nvGrpSpPr>
          <p:grpSpPr>
            <a:xfrm>
              <a:off x="3182282" y="3805845"/>
              <a:ext cx="455491" cy="523475"/>
              <a:chOff x="5457825" y="2695575"/>
              <a:chExt cx="1276350" cy="1466850"/>
            </a:xfrm>
            <a:solidFill>
              <a:schemeClr val="bg1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766976E-0FE9-43C4-B255-36CBFEA65FE1}"/>
                  </a:ext>
                </a:extLst>
              </p:cNvPr>
              <p:cNvSpPr/>
              <p:nvPr/>
            </p:nvSpPr>
            <p:spPr>
              <a:xfrm>
                <a:off x="5578602" y="2764441"/>
                <a:ext cx="1028700" cy="933450"/>
              </a:xfrm>
              <a:custGeom>
                <a:avLst/>
                <a:gdLst>
                  <a:gd name="connsiteX0" fmla="*/ 1009555 w 1028700"/>
                  <a:gd name="connsiteY0" fmla="*/ 388620 h 933450"/>
                  <a:gd name="connsiteX1" fmla="*/ 1031081 w 1028700"/>
                  <a:gd name="connsiteY1" fmla="*/ 367094 h 933450"/>
                  <a:gd name="connsiteX2" fmla="*/ 1031081 w 1028700"/>
                  <a:gd name="connsiteY2" fmla="*/ 30480 h 933450"/>
                  <a:gd name="connsiteX3" fmla="*/ 1000601 w 1028700"/>
                  <a:gd name="connsiteY3" fmla="*/ 0 h 933450"/>
                  <a:gd name="connsiteX4" fmla="*/ 30480 w 1028700"/>
                  <a:gd name="connsiteY4" fmla="*/ 0 h 933450"/>
                  <a:gd name="connsiteX5" fmla="*/ 0 w 1028700"/>
                  <a:gd name="connsiteY5" fmla="*/ 30480 h 933450"/>
                  <a:gd name="connsiteX6" fmla="*/ 0 w 1028700"/>
                  <a:gd name="connsiteY6" fmla="*/ 910018 h 933450"/>
                  <a:gd name="connsiteX7" fmla="*/ 30480 w 1028700"/>
                  <a:gd name="connsiteY7" fmla="*/ 940403 h 933450"/>
                  <a:gd name="connsiteX8" fmla="*/ 1000697 w 1028700"/>
                  <a:gd name="connsiteY8" fmla="*/ 940403 h 933450"/>
                  <a:gd name="connsiteX9" fmla="*/ 1031177 w 1028700"/>
                  <a:gd name="connsiteY9" fmla="*/ 910018 h 933450"/>
                  <a:gd name="connsiteX10" fmla="*/ 1031177 w 1028700"/>
                  <a:gd name="connsiteY10" fmla="*/ 454152 h 933450"/>
                  <a:gd name="connsiteX11" fmla="*/ 1009650 w 1028700"/>
                  <a:gd name="connsiteY11" fmla="*/ 432626 h 933450"/>
                  <a:gd name="connsiteX12" fmla="*/ 988124 w 1028700"/>
                  <a:gd name="connsiteY12" fmla="*/ 454152 h 933450"/>
                  <a:gd name="connsiteX13" fmla="*/ 988124 w 1028700"/>
                  <a:gd name="connsiteY13" fmla="*/ 897446 h 933450"/>
                  <a:gd name="connsiteX14" fmla="*/ 43053 w 1028700"/>
                  <a:gd name="connsiteY14" fmla="*/ 897446 h 933450"/>
                  <a:gd name="connsiteX15" fmla="*/ 43053 w 1028700"/>
                  <a:gd name="connsiteY15" fmla="*/ 43148 h 933450"/>
                  <a:gd name="connsiteX16" fmla="*/ 988028 w 1028700"/>
                  <a:gd name="connsiteY16" fmla="*/ 43148 h 933450"/>
                  <a:gd name="connsiteX17" fmla="*/ 988028 w 1028700"/>
                  <a:gd name="connsiteY17" fmla="*/ 367189 h 933450"/>
                  <a:gd name="connsiteX18" fmla="*/ 1009555 w 1028700"/>
                  <a:gd name="connsiteY18" fmla="*/ 388620 h 933450"/>
                  <a:gd name="connsiteX19" fmla="*/ 1009555 w 1028700"/>
                  <a:gd name="connsiteY19" fmla="*/ 38862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28700" h="933450">
                    <a:moveTo>
                      <a:pt x="1009555" y="388620"/>
                    </a:moveTo>
                    <a:cubicBezTo>
                      <a:pt x="1021461" y="388620"/>
                      <a:pt x="1031081" y="379000"/>
                      <a:pt x="1031081" y="367094"/>
                    </a:cubicBezTo>
                    <a:lnTo>
                      <a:pt x="1031081" y="30480"/>
                    </a:lnTo>
                    <a:cubicBezTo>
                      <a:pt x="1031081" y="13716"/>
                      <a:pt x="1017461" y="0"/>
                      <a:pt x="1000601" y="0"/>
                    </a:cubicBezTo>
                    <a:lnTo>
                      <a:pt x="30480" y="0"/>
                    </a:lnTo>
                    <a:cubicBezTo>
                      <a:pt x="13716" y="0"/>
                      <a:pt x="0" y="13621"/>
                      <a:pt x="0" y="30480"/>
                    </a:cubicBezTo>
                    <a:lnTo>
                      <a:pt x="0" y="910018"/>
                    </a:lnTo>
                    <a:cubicBezTo>
                      <a:pt x="0" y="926783"/>
                      <a:pt x="13621" y="940403"/>
                      <a:pt x="30480" y="940403"/>
                    </a:cubicBezTo>
                    <a:lnTo>
                      <a:pt x="1000697" y="940403"/>
                    </a:lnTo>
                    <a:cubicBezTo>
                      <a:pt x="1017461" y="940403"/>
                      <a:pt x="1031177" y="926783"/>
                      <a:pt x="1031177" y="910018"/>
                    </a:cubicBezTo>
                    <a:lnTo>
                      <a:pt x="1031177" y="454152"/>
                    </a:lnTo>
                    <a:cubicBezTo>
                      <a:pt x="1031177" y="442246"/>
                      <a:pt x="1021556" y="432626"/>
                      <a:pt x="1009650" y="432626"/>
                    </a:cubicBezTo>
                    <a:cubicBezTo>
                      <a:pt x="997744" y="432626"/>
                      <a:pt x="988124" y="442246"/>
                      <a:pt x="988124" y="454152"/>
                    </a:cubicBezTo>
                    <a:lnTo>
                      <a:pt x="988124" y="897446"/>
                    </a:lnTo>
                    <a:lnTo>
                      <a:pt x="43053" y="897446"/>
                    </a:lnTo>
                    <a:lnTo>
                      <a:pt x="43053" y="43148"/>
                    </a:lnTo>
                    <a:lnTo>
                      <a:pt x="988028" y="43148"/>
                    </a:lnTo>
                    <a:lnTo>
                      <a:pt x="988028" y="367189"/>
                    </a:lnTo>
                    <a:cubicBezTo>
                      <a:pt x="988028" y="379000"/>
                      <a:pt x="997649" y="388620"/>
                      <a:pt x="1009555" y="388620"/>
                    </a:cubicBezTo>
                    <a:lnTo>
                      <a:pt x="1009555" y="3886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AA1C107-5E9F-41A9-A349-392667D7B3FF}"/>
                  </a:ext>
                </a:extLst>
              </p:cNvPr>
              <p:cNvSpPr/>
              <p:nvPr/>
            </p:nvSpPr>
            <p:spPr>
              <a:xfrm>
                <a:off x="5457825" y="2695575"/>
                <a:ext cx="1266825" cy="1466850"/>
              </a:xfrm>
              <a:custGeom>
                <a:avLst/>
                <a:gdLst>
                  <a:gd name="connsiteX0" fmla="*/ 1160717 w 1266825"/>
                  <a:gd name="connsiteY0" fmla="*/ 1306449 h 1466850"/>
                  <a:gd name="connsiteX1" fmla="*/ 1063466 w 1266825"/>
                  <a:gd name="connsiteY1" fmla="*/ 1306449 h 1466850"/>
                  <a:gd name="connsiteX2" fmla="*/ 1063466 w 1266825"/>
                  <a:gd name="connsiteY2" fmla="*/ 1078325 h 1466850"/>
                  <a:gd name="connsiteX3" fmla="*/ 1121474 w 1266825"/>
                  <a:gd name="connsiteY3" fmla="*/ 1078325 h 1466850"/>
                  <a:gd name="connsiteX4" fmla="*/ 1220819 w 1266825"/>
                  <a:gd name="connsiteY4" fmla="*/ 978980 h 1466850"/>
                  <a:gd name="connsiteX5" fmla="*/ 1220819 w 1266825"/>
                  <a:gd name="connsiteY5" fmla="*/ 99346 h 1466850"/>
                  <a:gd name="connsiteX6" fmla="*/ 1121474 w 1266825"/>
                  <a:gd name="connsiteY6" fmla="*/ 0 h 1466850"/>
                  <a:gd name="connsiteX7" fmla="*/ 329565 w 1266825"/>
                  <a:gd name="connsiteY7" fmla="*/ 0 h 1466850"/>
                  <a:gd name="connsiteX8" fmla="*/ 308039 w 1266825"/>
                  <a:gd name="connsiteY8" fmla="*/ 21527 h 1466850"/>
                  <a:gd name="connsiteX9" fmla="*/ 329565 w 1266825"/>
                  <a:gd name="connsiteY9" fmla="*/ 43053 h 1466850"/>
                  <a:gd name="connsiteX10" fmla="*/ 1121474 w 1266825"/>
                  <a:gd name="connsiteY10" fmla="*/ 43053 h 1466850"/>
                  <a:gd name="connsiteX11" fmla="*/ 1177766 w 1266825"/>
                  <a:gd name="connsiteY11" fmla="*/ 99346 h 1466850"/>
                  <a:gd name="connsiteX12" fmla="*/ 1177766 w 1266825"/>
                  <a:gd name="connsiteY12" fmla="*/ 978884 h 1466850"/>
                  <a:gd name="connsiteX13" fmla="*/ 1121474 w 1266825"/>
                  <a:gd name="connsiteY13" fmla="*/ 1035177 h 1466850"/>
                  <a:gd name="connsiteX14" fmla="*/ 151257 w 1266825"/>
                  <a:gd name="connsiteY14" fmla="*/ 1035177 h 1466850"/>
                  <a:gd name="connsiteX15" fmla="*/ 94964 w 1266825"/>
                  <a:gd name="connsiteY15" fmla="*/ 978884 h 1466850"/>
                  <a:gd name="connsiteX16" fmla="*/ 94964 w 1266825"/>
                  <a:gd name="connsiteY16" fmla="*/ 99346 h 1466850"/>
                  <a:gd name="connsiteX17" fmla="*/ 151257 w 1266825"/>
                  <a:gd name="connsiteY17" fmla="*/ 43053 h 1466850"/>
                  <a:gd name="connsiteX18" fmla="*/ 242506 w 1266825"/>
                  <a:gd name="connsiteY18" fmla="*/ 43053 h 1466850"/>
                  <a:gd name="connsiteX19" fmla="*/ 264033 w 1266825"/>
                  <a:gd name="connsiteY19" fmla="*/ 21527 h 1466850"/>
                  <a:gd name="connsiteX20" fmla="*/ 242506 w 1266825"/>
                  <a:gd name="connsiteY20" fmla="*/ 0 h 1466850"/>
                  <a:gd name="connsiteX21" fmla="*/ 151257 w 1266825"/>
                  <a:gd name="connsiteY21" fmla="*/ 0 h 1466850"/>
                  <a:gd name="connsiteX22" fmla="*/ 51911 w 1266825"/>
                  <a:gd name="connsiteY22" fmla="*/ 99346 h 1466850"/>
                  <a:gd name="connsiteX23" fmla="*/ 51911 w 1266825"/>
                  <a:gd name="connsiteY23" fmla="*/ 978884 h 1466850"/>
                  <a:gd name="connsiteX24" fmla="*/ 151257 w 1266825"/>
                  <a:gd name="connsiteY24" fmla="*/ 1078230 h 1466850"/>
                  <a:gd name="connsiteX25" fmla="*/ 209264 w 1266825"/>
                  <a:gd name="connsiteY25" fmla="*/ 1078230 h 1466850"/>
                  <a:gd name="connsiteX26" fmla="*/ 209264 w 1266825"/>
                  <a:gd name="connsiteY26" fmla="*/ 1306354 h 1466850"/>
                  <a:gd name="connsiteX27" fmla="*/ 111919 w 1266825"/>
                  <a:gd name="connsiteY27" fmla="*/ 1306354 h 1466850"/>
                  <a:gd name="connsiteX28" fmla="*/ 0 w 1266825"/>
                  <a:gd name="connsiteY28" fmla="*/ 1418368 h 1466850"/>
                  <a:gd name="connsiteX29" fmla="*/ 0 w 1266825"/>
                  <a:gd name="connsiteY29" fmla="*/ 1422654 h 1466850"/>
                  <a:gd name="connsiteX30" fmla="*/ 47435 w 1266825"/>
                  <a:gd name="connsiteY30" fmla="*/ 1470089 h 1466850"/>
                  <a:gd name="connsiteX31" fmla="*/ 1225201 w 1266825"/>
                  <a:gd name="connsiteY31" fmla="*/ 1470089 h 1466850"/>
                  <a:gd name="connsiteX32" fmla="*/ 1272731 w 1266825"/>
                  <a:gd name="connsiteY32" fmla="*/ 1422654 h 1466850"/>
                  <a:gd name="connsiteX33" fmla="*/ 1272731 w 1266825"/>
                  <a:gd name="connsiteY33" fmla="*/ 1418368 h 1466850"/>
                  <a:gd name="connsiteX34" fmla="*/ 1160717 w 1266825"/>
                  <a:gd name="connsiteY34" fmla="*/ 1306449 h 1466850"/>
                  <a:gd name="connsiteX35" fmla="*/ 1160717 w 1266825"/>
                  <a:gd name="connsiteY35" fmla="*/ 1306449 h 1466850"/>
                  <a:gd name="connsiteX36" fmla="*/ 1020318 w 1266825"/>
                  <a:gd name="connsiteY36" fmla="*/ 1306449 h 1466850"/>
                  <a:gd name="connsiteX37" fmla="*/ 995934 w 1266825"/>
                  <a:gd name="connsiteY37" fmla="*/ 1306449 h 1466850"/>
                  <a:gd name="connsiteX38" fmla="*/ 995934 w 1266825"/>
                  <a:gd name="connsiteY38" fmla="*/ 1078325 h 1466850"/>
                  <a:gd name="connsiteX39" fmla="*/ 1020318 w 1266825"/>
                  <a:gd name="connsiteY39" fmla="*/ 1078325 h 1466850"/>
                  <a:gd name="connsiteX40" fmla="*/ 1020318 w 1266825"/>
                  <a:gd name="connsiteY40" fmla="*/ 1306449 h 1466850"/>
                  <a:gd name="connsiteX41" fmla="*/ 624173 w 1266825"/>
                  <a:gd name="connsiteY41" fmla="*/ 1306449 h 1466850"/>
                  <a:gd name="connsiteX42" fmla="*/ 624173 w 1266825"/>
                  <a:gd name="connsiteY42" fmla="*/ 1078325 h 1466850"/>
                  <a:gd name="connsiteX43" fmla="*/ 648557 w 1266825"/>
                  <a:gd name="connsiteY43" fmla="*/ 1078325 h 1466850"/>
                  <a:gd name="connsiteX44" fmla="*/ 648557 w 1266825"/>
                  <a:gd name="connsiteY44" fmla="*/ 1306449 h 1466850"/>
                  <a:gd name="connsiteX45" fmla="*/ 624173 w 1266825"/>
                  <a:gd name="connsiteY45" fmla="*/ 1306449 h 1466850"/>
                  <a:gd name="connsiteX46" fmla="*/ 691610 w 1266825"/>
                  <a:gd name="connsiteY46" fmla="*/ 1078325 h 1466850"/>
                  <a:gd name="connsiteX47" fmla="*/ 952881 w 1266825"/>
                  <a:gd name="connsiteY47" fmla="*/ 1078325 h 1466850"/>
                  <a:gd name="connsiteX48" fmla="*/ 952881 w 1266825"/>
                  <a:gd name="connsiteY48" fmla="*/ 1306449 h 1466850"/>
                  <a:gd name="connsiteX49" fmla="*/ 691610 w 1266825"/>
                  <a:gd name="connsiteY49" fmla="*/ 1306449 h 1466850"/>
                  <a:gd name="connsiteX50" fmla="*/ 691610 w 1266825"/>
                  <a:gd name="connsiteY50" fmla="*/ 1078325 h 1466850"/>
                  <a:gd name="connsiteX51" fmla="*/ 252317 w 1266825"/>
                  <a:gd name="connsiteY51" fmla="*/ 1078325 h 1466850"/>
                  <a:gd name="connsiteX52" fmla="*/ 276701 w 1266825"/>
                  <a:gd name="connsiteY52" fmla="*/ 1078325 h 1466850"/>
                  <a:gd name="connsiteX53" fmla="*/ 276701 w 1266825"/>
                  <a:gd name="connsiteY53" fmla="*/ 1306449 h 1466850"/>
                  <a:gd name="connsiteX54" fmla="*/ 252317 w 1266825"/>
                  <a:gd name="connsiteY54" fmla="*/ 1306449 h 1466850"/>
                  <a:gd name="connsiteX55" fmla="*/ 252317 w 1266825"/>
                  <a:gd name="connsiteY55" fmla="*/ 1078325 h 1466850"/>
                  <a:gd name="connsiteX56" fmla="*/ 1229582 w 1266825"/>
                  <a:gd name="connsiteY56" fmla="*/ 1422654 h 1466850"/>
                  <a:gd name="connsiteX57" fmla="*/ 1225201 w 1266825"/>
                  <a:gd name="connsiteY57" fmla="*/ 1427036 h 1466850"/>
                  <a:gd name="connsiteX58" fmla="*/ 47435 w 1266825"/>
                  <a:gd name="connsiteY58" fmla="*/ 1427036 h 1466850"/>
                  <a:gd name="connsiteX59" fmla="*/ 43053 w 1266825"/>
                  <a:gd name="connsiteY59" fmla="*/ 1422654 h 1466850"/>
                  <a:gd name="connsiteX60" fmla="*/ 43053 w 1266825"/>
                  <a:gd name="connsiteY60" fmla="*/ 1418368 h 1466850"/>
                  <a:gd name="connsiteX61" fmla="*/ 111919 w 1266825"/>
                  <a:gd name="connsiteY61" fmla="*/ 1349502 h 1466850"/>
                  <a:gd name="connsiteX62" fmla="*/ 371666 w 1266825"/>
                  <a:gd name="connsiteY62" fmla="*/ 1349502 h 1466850"/>
                  <a:gd name="connsiteX63" fmla="*/ 393192 w 1266825"/>
                  <a:gd name="connsiteY63" fmla="*/ 1327976 h 1466850"/>
                  <a:gd name="connsiteX64" fmla="*/ 371666 w 1266825"/>
                  <a:gd name="connsiteY64" fmla="*/ 1306449 h 1466850"/>
                  <a:gd name="connsiteX65" fmla="*/ 319754 w 1266825"/>
                  <a:gd name="connsiteY65" fmla="*/ 1306449 h 1466850"/>
                  <a:gd name="connsiteX66" fmla="*/ 319754 w 1266825"/>
                  <a:gd name="connsiteY66" fmla="*/ 1078325 h 1466850"/>
                  <a:gd name="connsiteX67" fmla="*/ 581025 w 1266825"/>
                  <a:gd name="connsiteY67" fmla="*/ 1078325 h 1466850"/>
                  <a:gd name="connsiteX68" fmla="*/ 581025 w 1266825"/>
                  <a:gd name="connsiteY68" fmla="*/ 1306449 h 1466850"/>
                  <a:gd name="connsiteX69" fmla="*/ 458724 w 1266825"/>
                  <a:gd name="connsiteY69" fmla="*/ 1306449 h 1466850"/>
                  <a:gd name="connsiteX70" fmla="*/ 437198 w 1266825"/>
                  <a:gd name="connsiteY70" fmla="*/ 1327976 h 1466850"/>
                  <a:gd name="connsiteX71" fmla="*/ 458724 w 1266825"/>
                  <a:gd name="connsiteY71" fmla="*/ 1349502 h 1466850"/>
                  <a:gd name="connsiteX72" fmla="*/ 1160621 w 1266825"/>
                  <a:gd name="connsiteY72" fmla="*/ 1349502 h 1466850"/>
                  <a:gd name="connsiteX73" fmla="*/ 1229487 w 1266825"/>
                  <a:gd name="connsiteY73" fmla="*/ 1418368 h 1466850"/>
                  <a:gd name="connsiteX74" fmla="*/ 1229487 w 1266825"/>
                  <a:gd name="connsiteY74" fmla="*/ 1422654 h 146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266825" h="1466850">
                    <a:moveTo>
                      <a:pt x="1160717" y="1306449"/>
                    </a:moveTo>
                    <a:lnTo>
                      <a:pt x="1063466" y="1306449"/>
                    </a:lnTo>
                    <a:lnTo>
                      <a:pt x="1063466" y="1078325"/>
                    </a:lnTo>
                    <a:lnTo>
                      <a:pt x="1121474" y="1078325"/>
                    </a:lnTo>
                    <a:cubicBezTo>
                      <a:pt x="1176242" y="1078325"/>
                      <a:pt x="1220819" y="1033748"/>
                      <a:pt x="1220819" y="978980"/>
                    </a:cubicBezTo>
                    <a:lnTo>
                      <a:pt x="1220819" y="99346"/>
                    </a:lnTo>
                    <a:cubicBezTo>
                      <a:pt x="1220819" y="44577"/>
                      <a:pt x="1176242" y="0"/>
                      <a:pt x="1121474" y="0"/>
                    </a:cubicBezTo>
                    <a:lnTo>
                      <a:pt x="329565" y="0"/>
                    </a:lnTo>
                    <a:cubicBezTo>
                      <a:pt x="317659" y="0"/>
                      <a:pt x="308039" y="9620"/>
                      <a:pt x="308039" y="21527"/>
                    </a:cubicBezTo>
                    <a:cubicBezTo>
                      <a:pt x="308039" y="33433"/>
                      <a:pt x="317659" y="43053"/>
                      <a:pt x="329565" y="43053"/>
                    </a:cubicBezTo>
                    <a:lnTo>
                      <a:pt x="1121474" y="43053"/>
                    </a:lnTo>
                    <a:cubicBezTo>
                      <a:pt x="1152525" y="43053"/>
                      <a:pt x="1177766" y="68294"/>
                      <a:pt x="1177766" y="99346"/>
                    </a:cubicBezTo>
                    <a:lnTo>
                      <a:pt x="1177766" y="978884"/>
                    </a:lnTo>
                    <a:cubicBezTo>
                      <a:pt x="1177766" y="1009936"/>
                      <a:pt x="1152525" y="1035177"/>
                      <a:pt x="1121474" y="1035177"/>
                    </a:cubicBezTo>
                    <a:lnTo>
                      <a:pt x="151257" y="1035177"/>
                    </a:lnTo>
                    <a:cubicBezTo>
                      <a:pt x="120206" y="1035177"/>
                      <a:pt x="94964" y="1009936"/>
                      <a:pt x="94964" y="978884"/>
                    </a:cubicBezTo>
                    <a:lnTo>
                      <a:pt x="94964" y="99346"/>
                    </a:lnTo>
                    <a:cubicBezTo>
                      <a:pt x="94964" y="68294"/>
                      <a:pt x="120206" y="43053"/>
                      <a:pt x="151257" y="43053"/>
                    </a:cubicBezTo>
                    <a:lnTo>
                      <a:pt x="242506" y="43053"/>
                    </a:lnTo>
                    <a:cubicBezTo>
                      <a:pt x="254413" y="43053"/>
                      <a:pt x="264033" y="33433"/>
                      <a:pt x="264033" y="21527"/>
                    </a:cubicBezTo>
                    <a:cubicBezTo>
                      <a:pt x="264033" y="9620"/>
                      <a:pt x="254413" y="0"/>
                      <a:pt x="242506" y="0"/>
                    </a:cubicBezTo>
                    <a:lnTo>
                      <a:pt x="151257" y="0"/>
                    </a:lnTo>
                    <a:cubicBezTo>
                      <a:pt x="96488" y="0"/>
                      <a:pt x="51911" y="44577"/>
                      <a:pt x="51911" y="99346"/>
                    </a:cubicBezTo>
                    <a:lnTo>
                      <a:pt x="51911" y="978884"/>
                    </a:lnTo>
                    <a:cubicBezTo>
                      <a:pt x="51911" y="1033653"/>
                      <a:pt x="96488" y="1078230"/>
                      <a:pt x="151257" y="1078230"/>
                    </a:cubicBezTo>
                    <a:lnTo>
                      <a:pt x="209264" y="1078230"/>
                    </a:lnTo>
                    <a:lnTo>
                      <a:pt x="209264" y="1306354"/>
                    </a:lnTo>
                    <a:lnTo>
                      <a:pt x="111919" y="1306354"/>
                    </a:lnTo>
                    <a:cubicBezTo>
                      <a:pt x="50197" y="1306449"/>
                      <a:pt x="0" y="1356646"/>
                      <a:pt x="0" y="1418368"/>
                    </a:cubicBezTo>
                    <a:lnTo>
                      <a:pt x="0" y="1422654"/>
                    </a:lnTo>
                    <a:cubicBezTo>
                      <a:pt x="0" y="1448848"/>
                      <a:pt x="21336" y="1470089"/>
                      <a:pt x="47435" y="1470089"/>
                    </a:cubicBezTo>
                    <a:lnTo>
                      <a:pt x="1225201" y="1470089"/>
                    </a:lnTo>
                    <a:cubicBezTo>
                      <a:pt x="1251395" y="1470089"/>
                      <a:pt x="1272731" y="1448753"/>
                      <a:pt x="1272731" y="1422654"/>
                    </a:cubicBezTo>
                    <a:lnTo>
                      <a:pt x="1272731" y="1418368"/>
                    </a:lnTo>
                    <a:cubicBezTo>
                      <a:pt x="1272635" y="1356646"/>
                      <a:pt x="1222439" y="1306449"/>
                      <a:pt x="1160717" y="1306449"/>
                    </a:cubicBezTo>
                    <a:lnTo>
                      <a:pt x="1160717" y="1306449"/>
                    </a:lnTo>
                    <a:close/>
                    <a:moveTo>
                      <a:pt x="1020318" y="1306449"/>
                    </a:moveTo>
                    <a:lnTo>
                      <a:pt x="995934" y="1306449"/>
                    </a:lnTo>
                    <a:lnTo>
                      <a:pt x="995934" y="1078325"/>
                    </a:lnTo>
                    <a:lnTo>
                      <a:pt x="1020318" y="1078325"/>
                    </a:lnTo>
                    <a:lnTo>
                      <a:pt x="1020318" y="1306449"/>
                    </a:lnTo>
                    <a:close/>
                    <a:moveTo>
                      <a:pt x="624173" y="1306449"/>
                    </a:moveTo>
                    <a:lnTo>
                      <a:pt x="624173" y="1078325"/>
                    </a:lnTo>
                    <a:lnTo>
                      <a:pt x="648557" y="1078325"/>
                    </a:lnTo>
                    <a:lnTo>
                      <a:pt x="648557" y="1306449"/>
                    </a:lnTo>
                    <a:lnTo>
                      <a:pt x="624173" y="1306449"/>
                    </a:lnTo>
                    <a:close/>
                    <a:moveTo>
                      <a:pt x="691610" y="1078325"/>
                    </a:moveTo>
                    <a:lnTo>
                      <a:pt x="952881" y="1078325"/>
                    </a:lnTo>
                    <a:lnTo>
                      <a:pt x="952881" y="1306449"/>
                    </a:lnTo>
                    <a:lnTo>
                      <a:pt x="691610" y="1306449"/>
                    </a:lnTo>
                    <a:lnTo>
                      <a:pt x="691610" y="1078325"/>
                    </a:lnTo>
                    <a:close/>
                    <a:moveTo>
                      <a:pt x="252317" y="1078325"/>
                    </a:moveTo>
                    <a:lnTo>
                      <a:pt x="276701" y="1078325"/>
                    </a:lnTo>
                    <a:lnTo>
                      <a:pt x="276701" y="1306449"/>
                    </a:lnTo>
                    <a:lnTo>
                      <a:pt x="252317" y="1306449"/>
                    </a:lnTo>
                    <a:lnTo>
                      <a:pt x="252317" y="1078325"/>
                    </a:lnTo>
                    <a:close/>
                    <a:moveTo>
                      <a:pt x="1229582" y="1422654"/>
                    </a:moveTo>
                    <a:cubicBezTo>
                      <a:pt x="1229582" y="1425131"/>
                      <a:pt x="1227582" y="1427036"/>
                      <a:pt x="1225201" y="1427036"/>
                    </a:cubicBezTo>
                    <a:lnTo>
                      <a:pt x="47435" y="1427036"/>
                    </a:lnTo>
                    <a:cubicBezTo>
                      <a:pt x="44958" y="1427036"/>
                      <a:pt x="43053" y="1425035"/>
                      <a:pt x="43053" y="1422654"/>
                    </a:cubicBezTo>
                    <a:lnTo>
                      <a:pt x="43053" y="1418368"/>
                    </a:lnTo>
                    <a:cubicBezTo>
                      <a:pt x="43053" y="1380363"/>
                      <a:pt x="74009" y="1349502"/>
                      <a:pt x="111919" y="1349502"/>
                    </a:cubicBezTo>
                    <a:lnTo>
                      <a:pt x="371666" y="1349502"/>
                    </a:lnTo>
                    <a:cubicBezTo>
                      <a:pt x="383572" y="1349502"/>
                      <a:pt x="393192" y="1339882"/>
                      <a:pt x="393192" y="1327976"/>
                    </a:cubicBezTo>
                    <a:cubicBezTo>
                      <a:pt x="393192" y="1316069"/>
                      <a:pt x="383572" y="1306449"/>
                      <a:pt x="371666" y="1306449"/>
                    </a:cubicBezTo>
                    <a:lnTo>
                      <a:pt x="319754" y="1306449"/>
                    </a:lnTo>
                    <a:lnTo>
                      <a:pt x="319754" y="1078325"/>
                    </a:lnTo>
                    <a:lnTo>
                      <a:pt x="581025" y="1078325"/>
                    </a:lnTo>
                    <a:lnTo>
                      <a:pt x="581025" y="1306449"/>
                    </a:lnTo>
                    <a:lnTo>
                      <a:pt x="458724" y="1306449"/>
                    </a:lnTo>
                    <a:cubicBezTo>
                      <a:pt x="446818" y="1306449"/>
                      <a:pt x="437198" y="1316069"/>
                      <a:pt x="437198" y="1327976"/>
                    </a:cubicBezTo>
                    <a:cubicBezTo>
                      <a:pt x="437198" y="1339882"/>
                      <a:pt x="446818" y="1349502"/>
                      <a:pt x="458724" y="1349502"/>
                    </a:cubicBezTo>
                    <a:lnTo>
                      <a:pt x="1160621" y="1349502"/>
                    </a:lnTo>
                    <a:cubicBezTo>
                      <a:pt x="1198626" y="1349502"/>
                      <a:pt x="1229487" y="1380458"/>
                      <a:pt x="1229487" y="1418368"/>
                    </a:cubicBezTo>
                    <a:lnTo>
                      <a:pt x="1229487" y="14226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B217739-E4EF-4FCC-91E5-B0D1D6FA4E63}"/>
                  </a:ext>
                </a:extLst>
              </p:cNvPr>
              <p:cNvSpPr/>
              <p:nvPr/>
            </p:nvSpPr>
            <p:spPr>
              <a:xfrm>
                <a:off x="5829496" y="3148013"/>
                <a:ext cx="238125" cy="466725"/>
              </a:xfrm>
              <a:custGeom>
                <a:avLst/>
                <a:gdLst>
                  <a:gd name="connsiteX0" fmla="*/ 117723 w 238125"/>
                  <a:gd name="connsiteY0" fmla="*/ 0 h 466725"/>
                  <a:gd name="connsiteX1" fmla="*/ 79433 w 238125"/>
                  <a:gd name="connsiteY1" fmla="*/ 31432 h 466725"/>
                  <a:gd name="connsiteX2" fmla="*/ 756 w 238125"/>
                  <a:gd name="connsiteY2" fmla="*/ 427577 h 466725"/>
                  <a:gd name="connsiteX3" fmla="*/ 8853 w 238125"/>
                  <a:gd name="connsiteY3" fmla="*/ 459962 h 466725"/>
                  <a:gd name="connsiteX4" fmla="*/ 39047 w 238125"/>
                  <a:gd name="connsiteY4" fmla="*/ 474250 h 466725"/>
                  <a:gd name="connsiteX5" fmla="*/ 190780 w 238125"/>
                  <a:gd name="connsiteY5" fmla="*/ 474250 h 466725"/>
                  <a:gd name="connsiteX6" fmla="*/ 229737 w 238125"/>
                  <a:gd name="connsiteY6" fmla="*/ 436721 h 466725"/>
                  <a:gd name="connsiteX7" fmla="*/ 245263 w 238125"/>
                  <a:gd name="connsiteY7" fmla="*/ 40576 h 466725"/>
                  <a:gd name="connsiteX8" fmla="*/ 234405 w 238125"/>
                  <a:gd name="connsiteY8" fmla="*/ 12001 h 466725"/>
                  <a:gd name="connsiteX9" fmla="*/ 206306 w 238125"/>
                  <a:gd name="connsiteY9" fmla="*/ 0 h 466725"/>
                  <a:gd name="connsiteX10" fmla="*/ 117723 w 238125"/>
                  <a:gd name="connsiteY10" fmla="*/ 0 h 466725"/>
                  <a:gd name="connsiteX11" fmla="*/ 186970 w 238125"/>
                  <a:gd name="connsiteY11" fmla="*/ 431102 h 466725"/>
                  <a:gd name="connsiteX12" fmla="*/ 44095 w 238125"/>
                  <a:gd name="connsiteY12" fmla="*/ 431102 h 466725"/>
                  <a:gd name="connsiteX13" fmla="*/ 121152 w 238125"/>
                  <a:gd name="connsiteY13" fmla="*/ 43053 h 466725"/>
                  <a:gd name="connsiteX14" fmla="*/ 202210 w 238125"/>
                  <a:gd name="connsiteY14" fmla="*/ 43053 h 466725"/>
                  <a:gd name="connsiteX15" fmla="*/ 186970 w 238125"/>
                  <a:gd name="connsiteY15" fmla="*/ 431102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8125" h="466725">
                    <a:moveTo>
                      <a:pt x="117723" y="0"/>
                    </a:moveTo>
                    <a:cubicBezTo>
                      <a:pt x="99150" y="0"/>
                      <a:pt x="83052" y="13240"/>
                      <a:pt x="79433" y="31432"/>
                    </a:cubicBezTo>
                    <a:lnTo>
                      <a:pt x="756" y="427577"/>
                    </a:lnTo>
                    <a:cubicBezTo>
                      <a:pt x="-1530" y="439103"/>
                      <a:pt x="1423" y="450913"/>
                      <a:pt x="8853" y="459962"/>
                    </a:cubicBezTo>
                    <a:cubicBezTo>
                      <a:pt x="16282" y="469011"/>
                      <a:pt x="27331" y="474250"/>
                      <a:pt x="39047" y="474250"/>
                    </a:cubicBezTo>
                    <a:lnTo>
                      <a:pt x="190780" y="474250"/>
                    </a:lnTo>
                    <a:cubicBezTo>
                      <a:pt x="211830" y="474250"/>
                      <a:pt x="228975" y="457771"/>
                      <a:pt x="229737" y="436721"/>
                    </a:cubicBezTo>
                    <a:lnTo>
                      <a:pt x="245263" y="40576"/>
                    </a:lnTo>
                    <a:cubicBezTo>
                      <a:pt x="245644" y="30004"/>
                      <a:pt x="241739" y="19622"/>
                      <a:pt x="234405" y="12001"/>
                    </a:cubicBezTo>
                    <a:cubicBezTo>
                      <a:pt x="227070" y="4381"/>
                      <a:pt x="216879" y="0"/>
                      <a:pt x="206306" y="0"/>
                    </a:cubicBezTo>
                    <a:lnTo>
                      <a:pt x="117723" y="0"/>
                    </a:lnTo>
                    <a:close/>
                    <a:moveTo>
                      <a:pt x="186970" y="431102"/>
                    </a:moveTo>
                    <a:lnTo>
                      <a:pt x="44095" y="431102"/>
                    </a:lnTo>
                    <a:lnTo>
                      <a:pt x="121152" y="43053"/>
                    </a:lnTo>
                    <a:lnTo>
                      <a:pt x="202210" y="43053"/>
                    </a:lnTo>
                    <a:lnTo>
                      <a:pt x="186970" y="431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F17BCCA-0C8C-43F5-A8A7-84CD0D248E14}"/>
                  </a:ext>
                </a:extLst>
              </p:cNvPr>
              <p:cNvSpPr/>
              <p:nvPr/>
            </p:nvSpPr>
            <p:spPr>
              <a:xfrm>
                <a:off x="5944749" y="2847213"/>
                <a:ext cx="133350" cy="161925"/>
              </a:xfrm>
              <a:custGeom>
                <a:avLst/>
                <a:gdLst>
                  <a:gd name="connsiteX0" fmla="*/ 39047 w 133350"/>
                  <a:gd name="connsiteY0" fmla="*/ 163639 h 161925"/>
                  <a:gd name="connsiteX1" fmla="*/ 98292 w 133350"/>
                  <a:gd name="connsiteY1" fmla="*/ 163639 h 161925"/>
                  <a:gd name="connsiteX2" fmla="*/ 137250 w 133350"/>
                  <a:gd name="connsiteY2" fmla="*/ 126111 h 161925"/>
                  <a:gd name="connsiteX3" fmla="*/ 140583 w 133350"/>
                  <a:gd name="connsiteY3" fmla="*/ 40577 h 161925"/>
                  <a:gd name="connsiteX4" fmla="*/ 129725 w 133350"/>
                  <a:gd name="connsiteY4" fmla="*/ 12002 h 161925"/>
                  <a:gd name="connsiteX5" fmla="*/ 101626 w 133350"/>
                  <a:gd name="connsiteY5" fmla="*/ 0 h 161925"/>
                  <a:gd name="connsiteX6" fmla="*/ 56001 w 133350"/>
                  <a:gd name="connsiteY6" fmla="*/ 0 h 161925"/>
                  <a:gd name="connsiteX7" fmla="*/ 17711 w 133350"/>
                  <a:gd name="connsiteY7" fmla="*/ 31432 h 161925"/>
                  <a:gd name="connsiteX8" fmla="*/ 756 w 133350"/>
                  <a:gd name="connsiteY8" fmla="*/ 116967 h 161925"/>
                  <a:gd name="connsiteX9" fmla="*/ 8852 w 133350"/>
                  <a:gd name="connsiteY9" fmla="*/ 149352 h 161925"/>
                  <a:gd name="connsiteX10" fmla="*/ 39047 w 133350"/>
                  <a:gd name="connsiteY10" fmla="*/ 163639 h 161925"/>
                  <a:gd name="connsiteX11" fmla="*/ 39047 w 133350"/>
                  <a:gd name="connsiteY11" fmla="*/ 163639 h 161925"/>
                  <a:gd name="connsiteX12" fmla="*/ 59335 w 133350"/>
                  <a:gd name="connsiteY12" fmla="*/ 43148 h 161925"/>
                  <a:gd name="connsiteX13" fmla="*/ 97435 w 133350"/>
                  <a:gd name="connsiteY13" fmla="*/ 43148 h 161925"/>
                  <a:gd name="connsiteX14" fmla="*/ 94387 w 133350"/>
                  <a:gd name="connsiteY14" fmla="*/ 120587 h 161925"/>
                  <a:gd name="connsiteX15" fmla="*/ 44000 w 133350"/>
                  <a:gd name="connsiteY15" fmla="*/ 120587 h 161925"/>
                  <a:gd name="connsiteX16" fmla="*/ 59335 w 133350"/>
                  <a:gd name="connsiteY16" fmla="*/ 431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350" h="161925">
                    <a:moveTo>
                      <a:pt x="39047" y="163639"/>
                    </a:moveTo>
                    <a:lnTo>
                      <a:pt x="98292" y="163639"/>
                    </a:lnTo>
                    <a:cubicBezTo>
                      <a:pt x="119343" y="163639"/>
                      <a:pt x="136487" y="147161"/>
                      <a:pt x="137250" y="126111"/>
                    </a:cubicBezTo>
                    <a:lnTo>
                      <a:pt x="140583" y="40577"/>
                    </a:lnTo>
                    <a:cubicBezTo>
                      <a:pt x="140964" y="30004"/>
                      <a:pt x="137059" y="19621"/>
                      <a:pt x="129725" y="12002"/>
                    </a:cubicBezTo>
                    <a:cubicBezTo>
                      <a:pt x="122391" y="4381"/>
                      <a:pt x="112199" y="0"/>
                      <a:pt x="101626" y="0"/>
                    </a:cubicBezTo>
                    <a:lnTo>
                      <a:pt x="56001" y="0"/>
                    </a:lnTo>
                    <a:cubicBezTo>
                      <a:pt x="37427" y="0"/>
                      <a:pt x="21330" y="13240"/>
                      <a:pt x="17711" y="31432"/>
                    </a:cubicBezTo>
                    <a:lnTo>
                      <a:pt x="756" y="116967"/>
                    </a:lnTo>
                    <a:cubicBezTo>
                      <a:pt x="-1530" y="128492"/>
                      <a:pt x="1423" y="140303"/>
                      <a:pt x="8852" y="149352"/>
                    </a:cubicBezTo>
                    <a:cubicBezTo>
                      <a:pt x="16377" y="158401"/>
                      <a:pt x="27331" y="163639"/>
                      <a:pt x="39047" y="163639"/>
                    </a:cubicBezTo>
                    <a:lnTo>
                      <a:pt x="39047" y="163639"/>
                    </a:lnTo>
                    <a:close/>
                    <a:moveTo>
                      <a:pt x="59335" y="43148"/>
                    </a:moveTo>
                    <a:lnTo>
                      <a:pt x="97435" y="43148"/>
                    </a:lnTo>
                    <a:lnTo>
                      <a:pt x="94387" y="120587"/>
                    </a:lnTo>
                    <a:lnTo>
                      <a:pt x="44000" y="120587"/>
                    </a:lnTo>
                    <a:lnTo>
                      <a:pt x="59335" y="431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D9B581D-9807-4716-A27D-87165038B2E5}"/>
                  </a:ext>
                </a:extLst>
              </p:cNvPr>
              <p:cNvSpPr/>
              <p:nvPr/>
            </p:nvSpPr>
            <p:spPr>
              <a:xfrm>
                <a:off x="6102928" y="2847213"/>
                <a:ext cx="133350" cy="161925"/>
              </a:xfrm>
              <a:custGeom>
                <a:avLst/>
                <a:gdLst>
                  <a:gd name="connsiteX0" fmla="*/ 42316 w 133350"/>
                  <a:gd name="connsiteY0" fmla="*/ 163639 h 161925"/>
                  <a:gd name="connsiteX1" fmla="*/ 101562 w 133350"/>
                  <a:gd name="connsiteY1" fmla="*/ 163639 h 161925"/>
                  <a:gd name="connsiteX2" fmla="*/ 131756 w 133350"/>
                  <a:gd name="connsiteY2" fmla="*/ 149352 h 161925"/>
                  <a:gd name="connsiteX3" fmla="*/ 139852 w 133350"/>
                  <a:gd name="connsiteY3" fmla="*/ 116967 h 161925"/>
                  <a:gd name="connsiteX4" fmla="*/ 122898 w 133350"/>
                  <a:gd name="connsiteY4" fmla="*/ 31432 h 161925"/>
                  <a:gd name="connsiteX5" fmla="*/ 84607 w 133350"/>
                  <a:gd name="connsiteY5" fmla="*/ 0 h 161925"/>
                  <a:gd name="connsiteX6" fmla="*/ 38983 w 133350"/>
                  <a:gd name="connsiteY6" fmla="*/ 0 h 161925"/>
                  <a:gd name="connsiteX7" fmla="*/ 10884 w 133350"/>
                  <a:gd name="connsiteY7" fmla="*/ 12002 h 161925"/>
                  <a:gd name="connsiteX8" fmla="*/ 25 w 133350"/>
                  <a:gd name="connsiteY8" fmla="*/ 40577 h 161925"/>
                  <a:gd name="connsiteX9" fmla="*/ 3359 w 133350"/>
                  <a:gd name="connsiteY9" fmla="*/ 126111 h 161925"/>
                  <a:gd name="connsiteX10" fmla="*/ 42316 w 133350"/>
                  <a:gd name="connsiteY10" fmla="*/ 163639 h 161925"/>
                  <a:gd name="connsiteX11" fmla="*/ 42316 w 133350"/>
                  <a:gd name="connsiteY11" fmla="*/ 163639 h 161925"/>
                  <a:gd name="connsiteX12" fmla="*/ 81274 w 133350"/>
                  <a:gd name="connsiteY12" fmla="*/ 43148 h 161925"/>
                  <a:gd name="connsiteX13" fmla="*/ 96704 w 133350"/>
                  <a:gd name="connsiteY13" fmla="*/ 120587 h 161925"/>
                  <a:gd name="connsiteX14" fmla="*/ 46317 w 133350"/>
                  <a:gd name="connsiteY14" fmla="*/ 120587 h 161925"/>
                  <a:gd name="connsiteX15" fmla="*/ 43269 w 133350"/>
                  <a:gd name="connsiteY15" fmla="*/ 43148 h 161925"/>
                  <a:gd name="connsiteX16" fmla="*/ 81274 w 133350"/>
                  <a:gd name="connsiteY16" fmla="*/ 431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350" h="161925">
                    <a:moveTo>
                      <a:pt x="42316" y="163639"/>
                    </a:moveTo>
                    <a:lnTo>
                      <a:pt x="101562" y="163639"/>
                    </a:lnTo>
                    <a:cubicBezTo>
                      <a:pt x="113278" y="163639"/>
                      <a:pt x="124327" y="158401"/>
                      <a:pt x="131756" y="149352"/>
                    </a:cubicBezTo>
                    <a:cubicBezTo>
                      <a:pt x="139186" y="140303"/>
                      <a:pt x="142138" y="128492"/>
                      <a:pt x="139852" y="116967"/>
                    </a:cubicBezTo>
                    <a:lnTo>
                      <a:pt x="122898" y="31432"/>
                    </a:lnTo>
                    <a:cubicBezTo>
                      <a:pt x="119278" y="13240"/>
                      <a:pt x="103181" y="0"/>
                      <a:pt x="84607" y="0"/>
                    </a:cubicBezTo>
                    <a:lnTo>
                      <a:pt x="38983" y="0"/>
                    </a:lnTo>
                    <a:cubicBezTo>
                      <a:pt x="28410" y="0"/>
                      <a:pt x="18218" y="4381"/>
                      <a:pt x="10884" y="12002"/>
                    </a:cubicBezTo>
                    <a:cubicBezTo>
                      <a:pt x="3550" y="19621"/>
                      <a:pt x="-356" y="30004"/>
                      <a:pt x="25" y="40577"/>
                    </a:cubicBezTo>
                    <a:lnTo>
                      <a:pt x="3359" y="126111"/>
                    </a:lnTo>
                    <a:cubicBezTo>
                      <a:pt x="4121" y="147161"/>
                      <a:pt x="21266" y="163639"/>
                      <a:pt x="42316" y="163639"/>
                    </a:cubicBezTo>
                    <a:lnTo>
                      <a:pt x="42316" y="163639"/>
                    </a:lnTo>
                    <a:close/>
                    <a:moveTo>
                      <a:pt x="81274" y="43148"/>
                    </a:moveTo>
                    <a:lnTo>
                      <a:pt x="96704" y="120587"/>
                    </a:lnTo>
                    <a:lnTo>
                      <a:pt x="46317" y="120587"/>
                    </a:lnTo>
                    <a:lnTo>
                      <a:pt x="43269" y="43148"/>
                    </a:lnTo>
                    <a:lnTo>
                      <a:pt x="81274" y="431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E1EBA7A-F910-48BF-ABE9-71DC3E7FF2B1}"/>
                  </a:ext>
                </a:extLst>
              </p:cNvPr>
              <p:cNvSpPr/>
              <p:nvPr/>
            </p:nvSpPr>
            <p:spPr>
              <a:xfrm>
                <a:off x="6113500" y="3148013"/>
                <a:ext cx="238125" cy="466725"/>
              </a:xfrm>
              <a:custGeom>
                <a:avLst/>
                <a:gdLst>
                  <a:gd name="connsiteX0" fmla="*/ 127565 w 238125"/>
                  <a:gd name="connsiteY0" fmla="*/ 0 h 466725"/>
                  <a:gd name="connsiteX1" fmla="*/ 38983 w 238125"/>
                  <a:gd name="connsiteY1" fmla="*/ 0 h 466725"/>
                  <a:gd name="connsiteX2" fmla="*/ 10884 w 238125"/>
                  <a:gd name="connsiteY2" fmla="*/ 12001 h 466725"/>
                  <a:gd name="connsiteX3" fmla="*/ 25 w 238125"/>
                  <a:gd name="connsiteY3" fmla="*/ 40576 h 466725"/>
                  <a:gd name="connsiteX4" fmla="*/ 15551 w 238125"/>
                  <a:gd name="connsiteY4" fmla="*/ 436721 h 466725"/>
                  <a:gd name="connsiteX5" fmla="*/ 54508 w 238125"/>
                  <a:gd name="connsiteY5" fmla="*/ 474250 h 466725"/>
                  <a:gd name="connsiteX6" fmla="*/ 206242 w 238125"/>
                  <a:gd name="connsiteY6" fmla="*/ 474250 h 466725"/>
                  <a:gd name="connsiteX7" fmla="*/ 236436 w 238125"/>
                  <a:gd name="connsiteY7" fmla="*/ 459962 h 466725"/>
                  <a:gd name="connsiteX8" fmla="*/ 244532 w 238125"/>
                  <a:gd name="connsiteY8" fmla="*/ 427577 h 466725"/>
                  <a:gd name="connsiteX9" fmla="*/ 165856 w 238125"/>
                  <a:gd name="connsiteY9" fmla="*/ 31432 h 466725"/>
                  <a:gd name="connsiteX10" fmla="*/ 127565 w 238125"/>
                  <a:gd name="connsiteY10" fmla="*/ 0 h 466725"/>
                  <a:gd name="connsiteX11" fmla="*/ 127565 w 238125"/>
                  <a:gd name="connsiteY11" fmla="*/ 0 h 466725"/>
                  <a:gd name="connsiteX12" fmla="*/ 58414 w 238125"/>
                  <a:gd name="connsiteY12" fmla="*/ 431102 h 466725"/>
                  <a:gd name="connsiteX13" fmla="*/ 43174 w 238125"/>
                  <a:gd name="connsiteY13" fmla="*/ 43053 h 466725"/>
                  <a:gd name="connsiteX14" fmla="*/ 124231 w 238125"/>
                  <a:gd name="connsiteY14" fmla="*/ 43053 h 466725"/>
                  <a:gd name="connsiteX15" fmla="*/ 201289 w 238125"/>
                  <a:gd name="connsiteY15" fmla="*/ 431102 h 466725"/>
                  <a:gd name="connsiteX16" fmla="*/ 58414 w 238125"/>
                  <a:gd name="connsiteY16" fmla="*/ 431102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8125" h="466725">
                    <a:moveTo>
                      <a:pt x="127565" y="0"/>
                    </a:moveTo>
                    <a:lnTo>
                      <a:pt x="38983" y="0"/>
                    </a:lnTo>
                    <a:cubicBezTo>
                      <a:pt x="28410" y="0"/>
                      <a:pt x="18218" y="4381"/>
                      <a:pt x="10884" y="12001"/>
                    </a:cubicBezTo>
                    <a:cubicBezTo>
                      <a:pt x="3550" y="19622"/>
                      <a:pt x="-355" y="30004"/>
                      <a:pt x="25" y="40576"/>
                    </a:cubicBezTo>
                    <a:lnTo>
                      <a:pt x="15551" y="436721"/>
                    </a:lnTo>
                    <a:cubicBezTo>
                      <a:pt x="16408" y="457771"/>
                      <a:pt x="33554" y="474250"/>
                      <a:pt x="54508" y="474250"/>
                    </a:cubicBezTo>
                    <a:lnTo>
                      <a:pt x="206242" y="474250"/>
                    </a:lnTo>
                    <a:cubicBezTo>
                      <a:pt x="217958" y="474250"/>
                      <a:pt x="229006" y="469011"/>
                      <a:pt x="236436" y="459962"/>
                    </a:cubicBezTo>
                    <a:cubicBezTo>
                      <a:pt x="243866" y="450913"/>
                      <a:pt x="246818" y="439103"/>
                      <a:pt x="244532" y="427577"/>
                    </a:cubicBezTo>
                    <a:lnTo>
                      <a:pt x="165856" y="31432"/>
                    </a:lnTo>
                    <a:cubicBezTo>
                      <a:pt x="162236" y="13240"/>
                      <a:pt x="146139" y="0"/>
                      <a:pt x="127565" y="0"/>
                    </a:cubicBezTo>
                    <a:lnTo>
                      <a:pt x="127565" y="0"/>
                    </a:lnTo>
                    <a:close/>
                    <a:moveTo>
                      <a:pt x="58414" y="431102"/>
                    </a:moveTo>
                    <a:lnTo>
                      <a:pt x="43174" y="43053"/>
                    </a:lnTo>
                    <a:lnTo>
                      <a:pt x="124231" y="43053"/>
                    </a:lnTo>
                    <a:lnTo>
                      <a:pt x="201289" y="431102"/>
                    </a:lnTo>
                    <a:lnTo>
                      <a:pt x="58414" y="431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0679E51-46CD-4F83-8D0E-6BB3D4694613}"/>
                  </a:ext>
                </a:extLst>
              </p:cNvPr>
              <p:cNvSpPr/>
              <p:nvPr/>
            </p:nvSpPr>
            <p:spPr>
              <a:xfrm>
                <a:off x="5692521" y="3026854"/>
                <a:ext cx="800100" cy="180975"/>
              </a:xfrm>
              <a:custGeom>
                <a:avLst/>
                <a:gdLst>
                  <a:gd name="connsiteX0" fmla="*/ 754380 w 800100"/>
                  <a:gd name="connsiteY0" fmla="*/ 162973 h 180975"/>
                  <a:gd name="connsiteX1" fmla="*/ 754380 w 800100"/>
                  <a:gd name="connsiteY1" fmla="*/ 104966 h 180975"/>
                  <a:gd name="connsiteX2" fmla="*/ 764286 w 800100"/>
                  <a:gd name="connsiteY2" fmla="*/ 104966 h 180975"/>
                  <a:gd name="connsiteX3" fmla="*/ 803339 w 800100"/>
                  <a:gd name="connsiteY3" fmla="*/ 65913 h 180975"/>
                  <a:gd name="connsiteX4" fmla="*/ 803339 w 800100"/>
                  <a:gd name="connsiteY4" fmla="*/ 39053 h 180975"/>
                  <a:gd name="connsiteX5" fmla="*/ 764286 w 800100"/>
                  <a:gd name="connsiteY5" fmla="*/ 0 h 180975"/>
                  <a:gd name="connsiteX6" fmla="*/ 39053 w 800100"/>
                  <a:gd name="connsiteY6" fmla="*/ 0 h 180975"/>
                  <a:gd name="connsiteX7" fmla="*/ 0 w 800100"/>
                  <a:gd name="connsiteY7" fmla="*/ 39053 h 180975"/>
                  <a:gd name="connsiteX8" fmla="*/ 0 w 800100"/>
                  <a:gd name="connsiteY8" fmla="*/ 65913 h 180975"/>
                  <a:gd name="connsiteX9" fmla="*/ 39053 w 800100"/>
                  <a:gd name="connsiteY9" fmla="*/ 104966 h 180975"/>
                  <a:gd name="connsiteX10" fmla="*/ 48863 w 800100"/>
                  <a:gd name="connsiteY10" fmla="*/ 104966 h 180975"/>
                  <a:gd name="connsiteX11" fmla="*/ 48863 w 800100"/>
                  <a:gd name="connsiteY11" fmla="*/ 162878 h 180975"/>
                  <a:gd name="connsiteX12" fmla="*/ 70390 w 800100"/>
                  <a:gd name="connsiteY12" fmla="*/ 184404 h 180975"/>
                  <a:gd name="connsiteX13" fmla="*/ 176308 w 800100"/>
                  <a:gd name="connsiteY13" fmla="*/ 184404 h 180975"/>
                  <a:gd name="connsiteX14" fmla="*/ 196882 w 800100"/>
                  <a:gd name="connsiteY14" fmla="*/ 169355 h 180975"/>
                  <a:gd name="connsiteX15" fmla="*/ 217075 w 800100"/>
                  <a:gd name="connsiteY15" fmla="*/ 104966 h 180975"/>
                  <a:gd name="connsiteX16" fmla="*/ 586073 w 800100"/>
                  <a:gd name="connsiteY16" fmla="*/ 104966 h 180975"/>
                  <a:gd name="connsiteX17" fmla="*/ 606266 w 800100"/>
                  <a:gd name="connsiteY17" fmla="*/ 169355 h 180975"/>
                  <a:gd name="connsiteX18" fmla="*/ 626840 w 800100"/>
                  <a:gd name="connsiteY18" fmla="*/ 184404 h 180975"/>
                  <a:gd name="connsiteX19" fmla="*/ 732758 w 800100"/>
                  <a:gd name="connsiteY19" fmla="*/ 184404 h 180975"/>
                  <a:gd name="connsiteX20" fmla="*/ 754380 w 800100"/>
                  <a:gd name="connsiteY20" fmla="*/ 162973 h 180975"/>
                  <a:gd name="connsiteX21" fmla="*/ 754380 w 800100"/>
                  <a:gd name="connsiteY21" fmla="*/ 162973 h 180975"/>
                  <a:gd name="connsiteX22" fmla="*/ 43053 w 800100"/>
                  <a:gd name="connsiteY22" fmla="*/ 43244 h 180975"/>
                  <a:gd name="connsiteX23" fmla="*/ 760190 w 800100"/>
                  <a:gd name="connsiteY23" fmla="*/ 43244 h 180975"/>
                  <a:gd name="connsiteX24" fmla="*/ 760190 w 800100"/>
                  <a:gd name="connsiteY24" fmla="*/ 62008 h 180975"/>
                  <a:gd name="connsiteX25" fmla="*/ 43053 w 800100"/>
                  <a:gd name="connsiteY25" fmla="*/ 62008 h 180975"/>
                  <a:gd name="connsiteX26" fmla="*/ 43053 w 800100"/>
                  <a:gd name="connsiteY26" fmla="*/ 43244 h 180975"/>
                  <a:gd name="connsiteX27" fmla="*/ 160592 w 800100"/>
                  <a:gd name="connsiteY27" fmla="*/ 141351 h 180975"/>
                  <a:gd name="connsiteX28" fmla="*/ 92012 w 800100"/>
                  <a:gd name="connsiteY28" fmla="*/ 141351 h 180975"/>
                  <a:gd name="connsiteX29" fmla="*/ 92012 w 800100"/>
                  <a:gd name="connsiteY29" fmla="*/ 104966 h 180975"/>
                  <a:gd name="connsiteX30" fmla="*/ 172022 w 800100"/>
                  <a:gd name="connsiteY30" fmla="*/ 104966 h 180975"/>
                  <a:gd name="connsiteX31" fmla="*/ 160592 w 800100"/>
                  <a:gd name="connsiteY31" fmla="*/ 141351 h 180975"/>
                  <a:gd name="connsiteX32" fmla="*/ 642747 w 800100"/>
                  <a:gd name="connsiteY32" fmla="*/ 141351 h 180975"/>
                  <a:gd name="connsiteX33" fmla="*/ 631317 w 800100"/>
                  <a:gd name="connsiteY33" fmla="*/ 104966 h 180975"/>
                  <a:gd name="connsiteX34" fmla="*/ 711327 w 800100"/>
                  <a:gd name="connsiteY34" fmla="*/ 104966 h 180975"/>
                  <a:gd name="connsiteX35" fmla="*/ 711327 w 800100"/>
                  <a:gd name="connsiteY35" fmla="*/ 141351 h 180975"/>
                  <a:gd name="connsiteX36" fmla="*/ 642747 w 800100"/>
                  <a:gd name="connsiteY36" fmla="*/ 14135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00100" h="180975">
                    <a:moveTo>
                      <a:pt x="754380" y="162973"/>
                    </a:moveTo>
                    <a:lnTo>
                      <a:pt x="754380" y="104966"/>
                    </a:lnTo>
                    <a:lnTo>
                      <a:pt x="764286" y="104966"/>
                    </a:lnTo>
                    <a:cubicBezTo>
                      <a:pt x="785813" y="104966"/>
                      <a:pt x="803339" y="87440"/>
                      <a:pt x="803339" y="65913"/>
                    </a:cubicBezTo>
                    <a:lnTo>
                      <a:pt x="803339" y="39053"/>
                    </a:lnTo>
                    <a:cubicBezTo>
                      <a:pt x="803339" y="17526"/>
                      <a:pt x="785813" y="0"/>
                      <a:pt x="764286" y="0"/>
                    </a:cubicBezTo>
                    <a:lnTo>
                      <a:pt x="39053" y="0"/>
                    </a:lnTo>
                    <a:cubicBezTo>
                      <a:pt x="17526" y="0"/>
                      <a:pt x="0" y="17526"/>
                      <a:pt x="0" y="39053"/>
                    </a:cubicBezTo>
                    <a:lnTo>
                      <a:pt x="0" y="65913"/>
                    </a:lnTo>
                    <a:cubicBezTo>
                      <a:pt x="0" y="87440"/>
                      <a:pt x="17526" y="104966"/>
                      <a:pt x="39053" y="104966"/>
                    </a:cubicBezTo>
                    <a:lnTo>
                      <a:pt x="48863" y="104966"/>
                    </a:lnTo>
                    <a:lnTo>
                      <a:pt x="48863" y="162878"/>
                    </a:lnTo>
                    <a:cubicBezTo>
                      <a:pt x="48863" y="174784"/>
                      <a:pt x="58484" y="184404"/>
                      <a:pt x="70390" y="184404"/>
                    </a:cubicBezTo>
                    <a:lnTo>
                      <a:pt x="176308" y="184404"/>
                    </a:lnTo>
                    <a:cubicBezTo>
                      <a:pt x="185738" y="184404"/>
                      <a:pt x="194024" y="178308"/>
                      <a:pt x="196882" y="169355"/>
                    </a:cubicBezTo>
                    <a:lnTo>
                      <a:pt x="217075" y="104966"/>
                    </a:lnTo>
                    <a:lnTo>
                      <a:pt x="586073" y="104966"/>
                    </a:lnTo>
                    <a:lnTo>
                      <a:pt x="606266" y="169355"/>
                    </a:lnTo>
                    <a:cubicBezTo>
                      <a:pt x="609124" y="178308"/>
                      <a:pt x="617411" y="184404"/>
                      <a:pt x="626840" y="184404"/>
                    </a:cubicBezTo>
                    <a:lnTo>
                      <a:pt x="732758" y="184404"/>
                    </a:lnTo>
                    <a:cubicBezTo>
                      <a:pt x="744760" y="184499"/>
                      <a:pt x="754380" y="174784"/>
                      <a:pt x="754380" y="162973"/>
                    </a:cubicBezTo>
                    <a:lnTo>
                      <a:pt x="754380" y="162973"/>
                    </a:lnTo>
                    <a:close/>
                    <a:moveTo>
                      <a:pt x="43053" y="43244"/>
                    </a:moveTo>
                    <a:lnTo>
                      <a:pt x="760190" y="43244"/>
                    </a:lnTo>
                    <a:lnTo>
                      <a:pt x="760190" y="62008"/>
                    </a:lnTo>
                    <a:lnTo>
                      <a:pt x="43053" y="62008"/>
                    </a:lnTo>
                    <a:lnTo>
                      <a:pt x="43053" y="43244"/>
                    </a:lnTo>
                    <a:close/>
                    <a:moveTo>
                      <a:pt x="160592" y="141351"/>
                    </a:moveTo>
                    <a:lnTo>
                      <a:pt x="92012" y="141351"/>
                    </a:lnTo>
                    <a:lnTo>
                      <a:pt x="92012" y="104966"/>
                    </a:lnTo>
                    <a:lnTo>
                      <a:pt x="172022" y="104966"/>
                    </a:lnTo>
                    <a:lnTo>
                      <a:pt x="160592" y="141351"/>
                    </a:lnTo>
                    <a:close/>
                    <a:moveTo>
                      <a:pt x="642747" y="141351"/>
                    </a:moveTo>
                    <a:lnTo>
                      <a:pt x="631317" y="104966"/>
                    </a:lnTo>
                    <a:lnTo>
                      <a:pt x="711327" y="104966"/>
                    </a:lnTo>
                    <a:lnTo>
                      <a:pt x="711327" y="141351"/>
                    </a:lnTo>
                    <a:lnTo>
                      <a:pt x="642747" y="14135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t-LT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45D69BE-723A-40C0-B263-D49D29C66571}"/>
              </a:ext>
            </a:extLst>
          </p:cNvPr>
          <p:cNvGrpSpPr/>
          <p:nvPr/>
        </p:nvGrpSpPr>
        <p:grpSpPr>
          <a:xfrm>
            <a:off x="4250376" y="3187973"/>
            <a:ext cx="1137294" cy="1137292"/>
            <a:chOff x="3978675" y="4408135"/>
            <a:chExt cx="1137294" cy="113729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1D0E59D-29A0-48EB-9BB6-2CCE87EF3931}"/>
                </a:ext>
              </a:extLst>
            </p:cNvPr>
            <p:cNvSpPr/>
            <p:nvPr/>
          </p:nvSpPr>
          <p:spPr>
            <a:xfrm>
              <a:off x="4067633" y="4497204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EC232DE-2D02-45DC-B08A-A19EA40DB658}"/>
                </a:ext>
              </a:extLst>
            </p:cNvPr>
            <p:cNvSpPr/>
            <p:nvPr/>
          </p:nvSpPr>
          <p:spPr>
            <a:xfrm>
              <a:off x="3978675" y="4408135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01F7B79-DB0C-44B8-9E81-0F6D6CC5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08758" y="4740796"/>
              <a:ext cx="484227" cy="48422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A5170A0-C7E7-4935-98C5-43CBE2313E45}"/>
              </a:ext>
            </a:extLst>
          </p:cNvPr>
          <p:cNvGrpSpPr/>
          <p:nvPr/>
        </p:nvGrpSpPr>
        <p:grpSpPr>
          <a:xfrm>
            <a:off x="8270415" y="3200430"/>
            <a:ext cx="1137294" cy="1137292"/>
            <a:chOff x="4869280" y="1549231"/>
            <a:chExt cx="1137294" cy="113729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26750B0-2D3B-4AA8-B5A1-69BA9B0BAEF6}"/>
                </a:ext>
              </a:extLst>
            </p:cNvPr>
            <p:cNvSpPr/>
            <p:nvPr/>
          </p:nvSpPr>
          <p:spPr>
            <a:xfrm>
              <a:off x="4958238" y="1638300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D8DC2FF-09B1-4C1D-B2F5-CD06E03CE6FA}"/>
                </a:ext>
              </a:extLst>
            </p:cNvPr>
            <p:cNvSpPr/>
            <p:nvPr/>
          </p:nvSpPr>
          <p:spPr>
            <a:xfrm>
              <a:off x="4869280" y="1549231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079ACDB-A11F-47E3-A745-63DFE2BB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1515" y="1857345"/>
              <a:ext cx="521064" cy="52106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EBE153-512F-4F49-908F-E066720BEE94}"/>
              </a:ext>
            </a:extLst>
          </p:cNvPr>
          <p:cNvGrpSpPr/>
          <p:nvPr/>
        </p:nvGrpSpPr>
        <p:grpSpPr>
          <a:xfrm>
            <a:off x="809183" y="3193775"/>
            <a:ext cx="1137294" cy="1137292"/>
            <a:chOff x="6140437" y="2404223"/>
            <a:chExt cx="1137294" cy="113729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DB2066-A70F-4C8F-BD52-3B653F9A6778}"/>
                </a:ext>
              </a:extLst>
            </p:cNvPr>
            <p:cNvSpPr/>
            <p:nvPr/>
          </p:nvSpPr>
          <p:spPr>
            <a:xfrm>
              <a:off x="6229395" y="2493292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E6BE05E-22A2-45D8-97F7-1E5B7821583F}"/>
                </a:ext>
              </a:extLst>
            </p:cNvPr>
            <p:cNvSpPr/>
            <p:nvPr/>
          </p:nvSpPr>
          <p:spPr>
            <a:xfrm>
              <a:off x="6140437" y="2404223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2890693F-9C92-4CA7-B974-CCC905E69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61778" y="2625981"/>
              <a:ext cx="636277" cy="64476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375A80-C1C2-45D8-977F-CA327953DC16}"/>
              </a:ext>
            </a:extLst>
          </p:cNvPr>
          <p:cNvGrpSpPr/>
          <p:nvPr/>
        </p:nvGrpSpPr>
        <p:grpSpPr>
          <a:xfrm>
            <a:off x="4258689" y="4810045"/>
            <a:ext cx="1137294" cy="1137292"/>
            <a:chOff x="7424180" y="3744339"/>
            <a:chExt cx="1137294" cy="113729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559F438-E160-4590-AB56-625E3EE7F7B5}"/>
                </a:ext>
              </a:extLst>
            </p:cNvPr>
            <p:cNvSpPr/>
            <p:nvPr/>
          </p:nvSpPr>
          <p:spPr>
            <a:xfrm>
              <a:off x="7513138" y="3833408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DAE4EFA-F813-4F92-8894-15863E62913A}"/>
                </a:ext>
              </a:extLst>
            </p:cNvPr>
            <p:cNvSpPr/>
            <p:nvPr/>
          </p:nvSpPr>
          <p:spPr>
            <a:xfrm>
              <a:off x="7424180" y="3744339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A31E103B-0B5A-46AF-A668-A588F1D86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89290" y="4004893"/>
              <a:ext cx="600337" cy="60033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CADFE6-E295-4F96-95FE-E44BB1548A6A}"/>
              </a:ext>
            </a:extLst>
          </p:cNvPr>
          <p:cNvGrpSpPr/>
          <p:nvPr/>
        </p:nvGrpSpPr>
        <p:grpSpPr>
          <a:xfrm>
            <a:off x="8283860" y="4810045"/>
            <a:ext cx="1137294" cy="1137292"/>
            <a:chOff x="8278601" y="5345803"/>
            <a:chExt cx="1137294" cy="1137292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2F071-10BD-4FF3-A6B7-CF46270ADBC8}"/>
                </a:ext>
              </a:extLst>
            </p:cNvPr>
            <p:cNvSpPr/>
            <p:nvPr/>
          </p:nvSpPr>
          <p:spPr>
            <a:xfrm>
              <a:off x="8367559" y="5434872"/>
              <a:ext cx="971411" cy="9714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32EDD-8EC6-4321-9308-D88E6FC62B6B}"/>
                </a:ext>
              </a:extLst>
            </p:cNvPr>
            <p:cNvSpPr/>
            <p:nvPr/>
          </p:nvSpPr>
          <p:spPr>
            <a:xfrm>
              <a:off x="8278601" y="5345803"/>
              <a:ext cx="1137294" cy="113729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AD1770F-8B00-492E-B737-AF0D518A3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74864" y="5642065"/>
              <a:ext cx="544768" cy="544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50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5645" y="411778"/>
            <a:ext cx="3722655" cy="52821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Greita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prieiga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prie</a:t>
            </a:r>
            <a:endParaRPr lang="lt-LT" dirty="0"/>
          </a:p>
        </p:txBody>
      </p:sp>
      <p:sp>
        <p:nvSpPr>
          <p:cNvPr id="18" name="TextBox 17"/>
          <p:cNvSpPr txBox="1"/>
          <p:nvPr/>
        </p:nvSpPr>
        <p:spPr>
          <a:xfrm>
            <a:off x="3157240" y="2486412"/>
            <a:ext cx="113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JAV,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Afrika,</a:t>
            </a:r>
            <a:br>
              <a:rPr lang="en-US" sz="1200" dirty="0">
                <a:latin typeface="+mj-lt"/>
              </a:rPr>
            </a:br>
            <a:r>
              <a:rPr lang="en-US" sz="1200" dirty="0" err="1">
                <a:latin typeface="+mj-lt"/>
              </a:rPr>
              <a:t>Kinija</a:t>
            </a:r>
            <a:endParaRPr lang="lt-LT" sz="1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5645" y="3434447"/>
            <a:ext cx="924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Vokietija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22 val.</a:t>
            </a:r>
            <a:endParaRPr lang="lt-LT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716140" y="2704743"/>
            <a:ext cx="744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Danija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22 val.</a:t>
            </a:r>
            <a:endParaRPr lang="lt-LT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947272" y="1958765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Švedija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12 val.</a:t>
            </a:r>
            <a:endParaRPr lang="lt-LT" sz="1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560101" y="4417695"/>
            <a:ext cx="1378953" cy="584775"/>
            <a:chOff x="4560101" y="4417695"/>
            <a:chExt cx="1378953" cy="584775"/>
          </a:xfrm>
        </p:grpSpPr>
        <p:sp>
          <p:nvSpPr>
            <p:cNvPr id="14" name="TextBox 13"/>
            <p:cNvSpPr txBox="1"/>
            <p:nvPr/>
          </p:nvSpPr>
          <p:spPr>
            <a:xfrm>
              <a:off x="4885560" y="4417695"/>
              <a:ext cx="10534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Prancūzija</a:t>
              </a:r>
              <a:endParaRPr lang="en-US" sz="1600" dirty="0">
                <a:latin typeface="+mj-lt"/>
              </a:endParaRPr>
            </a:p>
            <a:p>
              <a:r>
                <a:rPr lang="en-US" sz="1600" dirty="0"/>
                <a:t>3 d.</a:t>
              </a:r>
              <a:endParaRPr lang="lt-LT" sz="16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0101" y="4520565"/>
              <a:ext cx="338828" cy="3600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035591" y="5364480"/>
            <a:ext cx="1129658" cy="584775"/>
            <a:chOff x="4035591" y="5364480"/>
            <a:chExt cx="1129658" cy="584775"/>
          </a:xfrm>
        </p:grpSpPr>
        <p:sp>
          <p:nvSpPr>
            <p:cNvPr id="13" name="TextBox 12"/>
            <p:cNvSpPr txBox="1"/>
            <p:nvPr/>
          </p:nvSpPr>
          <p:spPr>
            <a:xfrm>
              <a:off x="4328160" y="5364480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Ispanija</a:t>
              </a:r>
              <a:endParaRPr lang="en-US" sz="1600" dirty="0">
                <a:latin typeface="+mj-lt"/>
              </a:endParaRPr>
            </a:p>
            <a:p>
              <a:r>
                <a:rPr lang="en-US" sz="1600" dirty="0"/>
                <a:t>4 d.</a:t>
              </a:r>
              <a:endParaRPr lang="lt-LT" sz="1600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91" y="5456079"/>
              <a:ext cx="338828" cy="360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429750" y="5267325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Stambulas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9 </a:t>
            </a:r>
            <a:r>
              <a:rPr lang="en-US" sz="1600" dirty="0" err="1"/>
              <a:t>dienos</a:t>
            </a:r>
            <a:endParaRPr lang="en-US" sz="1600" dirty="0"/>
          </a:p>
          <a:p>
            <a:r>
              <a:rPr lang="en-US" sz="1600" dirty="0"/>
              <a:t>3 k./</a:t>
            </a:r>
            <a:r>
              <a:rPr lang="en-US" sz="1600" dirty="0" err="1"/>
              <a:t>sav</a:t>
            </a:r>
            <a:r>
              <a:rPr lang="en-US" sz="1600" dirty="0"/>
              <a:t>.</a:t>
            </a:r>
            <a:endParaRPr lang="lt-LT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65946" y="3349202"/>
            <a:ext cx="1033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Kinija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10 </a:t>
            </a:r>
            <a:r>
              <a:rPr lang="en-US" sz="1600" dirty="0" err="1"/>
              <a:t>dienų</a:t>
            </a:r>
            <a:endParaRPr lang="en-US" sz="1600" dirty="0"/>
          </a:p>
          <a:p>
            <a:r>
              <a:rPr lang="en-US" sz="1600" dirty="0"/>
              <a:t>1-2 k./</a:t>
            </a:r>
            <a:r>
              <a:rPr lang="en-US" sz="1600" dirty="0" err="1"/>
              <a:t>sav</a:t>
            </a:r>
            <a:r>
              <a:rPr lang="en-US" sz="1600" dirty="0"/>
              <a:t>.</a:t>
            </a:r>
            <a:endParaRPr lang="lt-LT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315575" y="2063115"/>
            <a:ext cx="1033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Maskva</a:t>
            </a:r>
            <a:endParaRPr lang="en-US" sz="1600" dirty="0">
              <a:latin typeface="+mj-lt"/>
            </a:endParaRPr>
          </a:p>
          <a:p>
            <a:r>
              <a:rPr lang="en-US" sz="1600" dirty="0"/>
              <a:t>2 </a:t>
            </a:r>
            <a:r>
              <a:rPr lang="en-US" sz="1600" dirty="0" err="1"/>
              <a:t>dienos</a:t>
            </a:r>
            <a:endParaRPr lang="en-US" sz="1600" dirty="0"/>
          </a:p>
          <a:p>
            <a:r>
              <a:rPr lang="en-US" sz="1600" dirty="0"/>
              <a:t>1-2 k./</a:t>
            </a:r>
            <a:r>
              <a:rPr lang="en-US" sz="1600" dirty="0" err="1"/>
              <a:t>sav</a:t>
            </a:r>
            <a:r>
              <a:rPr lang="en-US" sz="1600" dirty="0"/>
              <a:t>.</a:t>
            </a:r>
            <a:endParaRPr lang="lt-LT" sz="1600" dirty="0"/>
          </a:p>
        </p:txBody>
      </p:sp>
      <p:sp>
        <p:nvSpPr>
          <p:cNvPr id="40" name="Freeform 39"/>
          <p:cNvSpPr/>
          <p:nvPr/>
        </p:nvSpPr>
        <p:spPr>
          <a:xfrm>
            <a:off x="7993856" y="2438400"/>
            <a:ext cx="2328863" cy="797719"/>
          </a:xfrm>
          <a:custGeom>
            <a:avLst/>
            <a:gdLst>
              <a:gd name="connsiteX0" fmla="*/ 0 w 2328863"/>
              <a:gd name="connsiteY0" fmla="*/ 509588 h 797719"/>
              <a:gd name="connsiteX1" fmla="*/ 945357 w 2328863"/>
              <a:gd name="connsiteY1" fmla="*/ 797719 h 797719"/>
              <a:gd name="connsiteX2" fmla="*/ 2328863 w 2328863"/>
              <a:gd name="connsiteY2" fmla="*/ 0 h 79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8863" h="797719">
                <a:moveTo>
                  <a:pt x="0" y="509588"/>
                </a:moveTo>
                <a:lnTo>
                  <a:pt x="945357" y="797719"/>
                </a:lnTo>
                <a:lnTo>
                  <a:pt x="2328863" y="0"/>
                </a:lnTo>
              </a:path>
            </a:pathLst>
          </a:custGeom>
          <a:noFill/>
          <a:ln cap="rnd">
            <a:solidFill>
              <a:schemeClr val="tx1"/>
            </a:solidFill>
            <a:round/>
            <a:headEnd type="none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41" name="Freeform 40"/>
          <p:cNvSpPr/>
          <p:nvPr/>
        </p:nvSpPr>
        <p:spPr>
          <a:xfrm>
            <a:off x="9348788" y="3000375"/>
            <a:ext cx="2595562" cy="1179824"/>
          </a:xfrm>
          <a:custGeom>
            <a:avLst/>
            <a:gdLst>
              <a:gd name="connsiteX0" fmla="*/ 0 w 2595562"/>
              <a:gd name="connsiteY0" fmla="*/ 0 h 871538"/>
              <a:gd name="connsiteX1" fmla="*/ 1143000 w 2595562"/>
              <a:gd name="connsiteY1" fmla="*/ 871538 h 871538"/>
              <a:gd name="connsiteX2" fmla="*/ 2595562 w 2595562"/>
              <a:gd name="connsiteY2" fmla="*/ 871538 h 8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562" h="871538">
                <a:moveTo>
                  <a:pt x="0" y="0"/>
                </a:moveTo>
                <a:lnTo>
                  <a:pt x="1143000" y="871538"/>
                </a:lnTo>
                <a:lnTo>
                  <a:pt x="2595562" y="871538"/>
                </a:lnTo>
              </a:path>
            </a:pathLst>
          </a:custGeom>
          <a:noFill/>
          <a:ln cap="rnd">
            <a:solidFill>
              <a:schemeClr val="tx1"/>
            </a:solidFill>
            <a:rou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2" name="Freeform 41"/>
          <p:cNvSpPr/>
          <p:nvPr/>
        </p:nvSpPr>
        <p:spPr>
          <a:xfrm>
            <a:off x="9082088" y="3152775"/>
            <a:ext cx="338137" cy="2366963"/>
          </a:xfrm>
          <a:custGeom>
            <a:avLst/>
            <a:gdLst>
              <a:gd name="connsiteX0" fmla="*/ 0 w 338137"/>
              <a:gd name="connsiteY0" fmla="*/ 0 h 2366963"/>
              <a:gd name="connsiteX1" fmla="*/ 338137 w 338137"/>
              <a:gd name="connsiteY1" fmla="*/ 2366963 h 236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8137" h="2366963">
                <a:moveTo>
                  <a:pt x="0" y="0"/>
                </a:moveTo>
                <a:lnTo>
                  <a:pt x="338137" y="2366963"/>
                </a:lnTo>
              </a:path>
            </a:pathLst>
          </a:custGeom>
          <a:noFill/>
          <a:ln cap="rnd">
            <a:solidFill>
              <a:schemeClr val="tx1"/>
            </a:solidFill>
            <a:round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46" name="Group 45"/>
          <p:cNvGrpSpPr/>
          <p:nvPr/>
        </p:nvGrpSpPr>
        <p:grpSpPr>
          <a:xfrm>
            <a:off x="5331262" y="2940050"/>
            <a:ext cx="2657038" cy="2378075"/>
            <a:chOff x="5331262" y="2940050"/>
            <a:chExt cx="2657038" cy="2378075"/>
          </a:xfrm>
        </p:grpSpPr>
        <p:sp>
          <p:nvSpPr>
            <p:cNvPr id="44" name="Freeform 43"/>
            <p:cNvSpPr/>
            <p:nvPr/>
          </p:nvSpPr>
          <p:spPr>
            <a:xfrm>
              <a:off x="5331262" y="2940050"/>
              <a:ext cx="2657038" cy="2378075"/>
            </a:xfrm>
            <a:custGeom>
              <a:avLst/>
              <a:gdLst>
                <a:gd name="connsiteX0" fmla="*/ 2908300 w 2908300"/>
                <a:gd name="connsiteY0" fmla="*/ 0 h 2673350"/>
                <a:gd name="connsiteX1" fmla="*/ 0 w 2908300"/>
                <a:gd name="connsiteY1" fmla="*/ 2673350 h 267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8300" h="2673350">
                  <a:moveTo>
                    <a:pt x="2908300" y="0"/>
                  </a:moveTo>
                  <a:lnTo>
                    <a:pt x="0" y="267335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34460" y="2946400"/>
              <a:ext cx="2053839" cy="1471295"/>
            </a:xfrm>
            <a:custGeom>
              <a:avLst/>
              <a:gdLst>
                <a:gd name="connsiteX0" fmla="*/ 2247900 w 2247900"/>
                <a:gd name="connsiteY0" fmla="*/ 0 h 1803400"/>
                <a:gd name="connsiteX1" fmla="*/ 0 w 2247900"/>
                <a:gd name="connsiteY1" fmla="*/ 18034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7900" h="1803400">
                  <a:moveTo>
                    <a:pt x="2247900" y="0"/>
                  </a:moveTo>
                  <a:lnTo>
                    <a:pt x="0" y="180340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47" name="Freeform 46"/>
          <p:cNvSpPr/>
          <p:nvPr/>
        </p:nvSpPr>
        <p:spPr>
          <a:xfrm>
            <a:off x="7442200" y="2330450"/>
            <a:ext cx="546100" cy="615950"/>
          </a:xfrm>
          <a:custGeom>
            <a:avLst/>
            <a:gdLst>
              <a:gd name="connsiteX0" fmla="*/ 546100 w 546100"/>
              <a:gd name="connsiteY0" fmla="*/ 615950 h 615950"/>
              <a:gd name="connsiteX1" fmla="*/ 0 w 546100"/>
              <a:gd name="connsiteY1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100" h="615950">
                <a:moveTo>
                  <a:pt x="546100" y="6159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8" name="Freeform 47"/>
          <p:cNvSpPr/>
          <p:nvPr/>
        </p:nvSpPr>
        <p:spPr>
          <a:xfrm>
            <a:off x="6667500" y="2946400"/>
            <a:ext cx="1308100" cy="736600"/>
          </a:xfrm>
          <a:custGeom>
            <a:avLst/>
            <a:gdLst>
              <a:gd name="connsiteX0" fmla="*/ 1308100 w 1308100"/>
              <a:gd name="connsiteY0" fmla="*/ 0 h 736600"/>
              <a:gd name="connsiteX1" fmla="*/ 0 w 1308100"/>
              <a:gd name="connsiteY1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100" h="736600">
                <a:moveTo>
                  <a:pt x="1308100" y="0"/>
                </a:moveTo>
                <a:lnTo>
                  <a:pt x="0" y="736600"/>
                </a:lnTo>
              </a:path>
            </a:pathLst>
          </a:custGeom>
          <a:noFill/>
          <a:ln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9" name="Freeform 48"/>
          <p:cNvSpPr/>
          <p:nvPr/>
        </p:nvSpPr>
        <p:spPr>
          <a:xfrm>
            <a:off x="6769100" y="2946400"/>
            <a:ext cx="1212850" cy="107950"/>
          </a:xfrm>
          <a:custGeom>
            <a:avLst/>
            <a:gdLst>
              <a:gd name="connsiteX0" fmla="*/ 1212850 w 1212850"/>
              <a:gd name="connsiteY0" fmla="*/ 0 h 107950"/>
              <a:gd name="connsiteX1" fmla="*/ 0 w 1212850"/>
              <a:gd name="connsiteY1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2850" h="107950">
                <a:moveTo>
                  <a:pt x="1212850" y="0"/>
                </a:moveTo>
                <a:lnTo>
                  <a:pt x="0" y="107950"/>
                </a:lnTo>
              </a:path>
            </a:pathLst>
          </a:custGeom>
          <a:noFill/>
          <a:ln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0" name="Freeform 49"/>
          <p:cNvSpPr/>
          <p:nvPr/>
        </p:nvSpPr>
        <p:spPr>
          <a:xfrm>
            <a:off x="5949950" y="2343150"/>
            <a:ext cx="2025650" cy="596900"/>
          </a:xfrm>
          <a:custGeom>
            <a:avLst/>
            <a:gdLst>
              <a:gd name="connsiteX0" fmla="*/ 2012950 w 2012950"/>
              <a:gd name="connsiteY0" fmla="*/ 584200 h 584200"/>
              <a:gd name="connsiteX1" fmla="*/ 0 w 2012950"/>
              <a:gd name="connsiteY1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950" h="584200">
                <a:moveTo>
                  <a:pt x="2012950" y="58420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1" name="Freeform 50"/>
          <p:cNvSpPr/>
          <p:nvPr/>
        </p:nvSpPr>
        <p:spPr>
          <a:xfrm>
            <a:off x="4311650" y="1619250"/>
            <a:ext cx="1657350" cy="730250"/>
          </a:xfrm>
          <a:custGeom>
            <a:avLst/>
            <a:gdLst>
              <a:gd name="connsiteX0" fmla="*/ 1657350 w 1657350"/>
              <a:gd name="connsiteY0" fmla="*/ 730250 h 730250"/>
              <a:gd name="connsiteX1" fmla="*/ 0 w 1657350"/>
              <a:gd name="connsiteY1" fmla="*/ 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7350" h="730250">
                <a:moveTo>
                  <a:pt x="1657350" y="7302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2" name="Freeform 51"/>
          <p:cNvSpPr/>
          <p:nvPr/>
        </p:nvSpPr>
        <p:spPr>
          <a:xfrm>
            <a:off x="4191000" y="2063750"/>
            <a:ext cx="1778000" cy="285750"/>
          </a:xfrm>
          <a:custGeom>
            <a:avLst/>
            <a:gdLst>
              <a:gd name="connsiteX0" fmla="*/ 1778000 w 1778000"/>
              <a:gd name="connsiteY0" fmla="*/ 285750 h 285750"/>
              <a:gd name="connsiteX1" fmla="*/ 0 w 1778000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285750">
                <a:moveTo>
                  <a:pt x="1778000" y="2857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3" name="Freeform 52"/>
          <p:cNvSpPr/>
          <p:nvPr/>
        </p:nvSpPr>
        <p:spPr>
          <a:xfrm>
            <a:off x="4152900" y="1816100"/>
            <a:ext cx="1797050" cy="527050"/>
          </a:xfrm>
          <a:custGeom>
            <a:avLst/>
            <a:gdLst>
              <a:gd name="connsiteX0" fmla="*/ 1797050 w 1797050"/>
              <a:gd name="connsiteY0" fmla="*/ 527050 h 527050"/>
              <a:gd name="connsiteX1" fmla="*/ 0 w 1797050"/>
              <a:gd name="connsiteY1" fmla="*/ 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7050" h="527050">
                <a:moveTo>
                  <a:pt x="1797050" y="5270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2C24F46-5BA9-4C47-AD81-3ED73FB3C8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0025" y="3543300"/>
            <a:ext cx="300038" cy="358775"/>
            <a:chOff x="3326" y="2232"/>
            <a:chExt cx="189" cy="226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487B44F0-3E83-4DB1-BAB1-7EAE3D3881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26" y="2232"/>
              <a:ext cx="18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2A55CB9-49B4-4FC7-8430-9F0D68525B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3" y="2235"/>
              <a:ext cx="192" cy="223"/>
            </a:xfrm>
            <a:custGeom>
              <a:avLst/>
              <a:gdLst>
                <a:gd name="T0" fmla="*/ 56 w 58"/>
                <a:gd name="T1" fmla="*/ 63 h 68"/>
                <a:gd name="T2" fmla="*/ 52 w 58"/>
                <a:gd name="T3" fmla="*/ 61 h 68"/>
                <a:gd name="T4" fmla="*/ 47 w 58"/>
                <a:gd name="T5" fmla="*/ 63 h 68"/>
                <a:gd name="T6" fmla="*/ 47 w 58"/>
                <a:gd name="T7" fmla="*/ 63 h 68"/>
                <a:gd name="T8" fmla="*/ 57 w 58"/>
                <a:gd name="T9" fmla="*/ 37 h 68"/>
                <a:gd name="T10" fmla="*/ 56 w 58"/>
                <a:gd name="T11" fmla="*/ 34 h 68"/>
                <a:gd name="T12" fmla="*/ 42 w 58"/>
                <a:gd name="T13" fmla="*/ 24 h 68"/>
                <a:gd name="T14" fmla="*/ 42 w 58"/>
                <a:gd name="T15" fmla="*/ 12 h 68"/>
                <a:gd name="T16" fmla="*/ 37 w 58"/>
                <a:gd name="T17" fmla="*/ 12 h 68"/>
                <a:gd name="T18" fmla="*/ 37 w 58"/>
                <a:gd name="T19" fmla="*/ 2 h 68"/>
                <a:gd name="T20" fmla="*/ 35 w 58"/>
                <a:gd name="T21" fmla="*/ 0 h 68"/>
                <a:gd name="T22" fmla="*/ 23 w 58"/>
                <a:gd name="T23" fmla="*/ 0 h 68"/>
                <a:gd name="T24" fmla="*/ 21 w 58"/>
                <a:gd name="T25" fmla="*/ 2 h 68"/>
                <a:gd name="T26" fmla="*/ 21 w 58"/>
                <a:gd name="T27" fmla="*/ 12 h 68"/>
                <a:gd name="T28" fmla="*/ 16 w 58"/>
                <a:gd name="T29" fmla="*/ 12 h 68"/>
                <a:gd name="T30" fmla="*/ 16 w 58"/>
                <a:gd name="T31" fmla="*/ 24 h 68"/>
                <a:gd name="T32" fmla="*/ 2 w 58"/>
                <a:gd name="T33" fmla="*/ 34 h 68"/>
                <a:gd name="T34" fmla="*/ 1 w 58"/>
                <a:gd name="T35" fmla="*/ 37 h 68"/>
                <a:gd name="T36" fmla="*/ 10 w 58"/>
                <a:gd name="T37" fmla="*/ 62 h 68"/>
                <a:gd name="T38" fmla="*/ 8 w 58"/>
                <a:gd name="T39" fmla="*/ 63 h 68"/>
                <a:gd name="T40" fmla="*/ 6 w 58"/>
                <a:gd name="T41" fmla="*/ 64 h 68"/>
                <a:gd name="T42" fmla="*/ 4 w 58"/>
                <a:gd name="T43" fmla="*/ 63 h 68"/>
                <a:gd name="T44" fmla="*/ 0 w 58"/>
                <a:gd name="T45" fmla="*/ 61 h 68"/>
                <a:gd name="T46" fmla="*/ 0 w 58"/>
                <a:gd name="T47" fmla="*/ 65 h 68"/>
                <a:gd name="T48" fmla="*/ 2 w 58"/>
                <a:gd name="T49" fmla="*/ 66 h 68"/>
                <a:gd name="T50" fmla="*/ 6 w 58"/>
                <a:gd name="T51" fmla="*/ 68 h 68"/>
                <a:gd name="T52" fmla="*/ 11 w 58"/>
                <a:gd name="T53" fmla="*/ 66 h 68"/>
                <a:gd name="T54" fmla="*/ 13 w 58"/>
                <a:gd name="T55" fmla="*/ 65 h 68"/>
                <a:gd name="T56" fmla="*/ 15 w 58"/>
                <a:gd name="T57" fmla="*/ 66 h 68"/>
                <a:gd name="T58" fmla="*/ 19 w 58"/>
                <a:gd name="T59" fmla="*/ 68 h 68"/>
                <a:gd name="T60" fmla="*/ 24 w 58"/>
                <a:gd name="T61" fmla="*/ 66 h 68"/>
                <a:gd name="T62" fmla="*/ 26 w 58"/>
                <a:gd name="T63" fmla="*/ 65 h 68"/>
                <a:gd name="T64" fmla="*/ 28 w 58"/>
                <a:gd name="T65" fmla="*/ 66 h 68"/>
                <a:gd name="T66" fmla="*/ 32 w 58"/>
                <a:gd name="T67" fmla="*/ 68 h 68"/>
                <a:gd name="T68" fmla="*/ 37 w 58"/>
                <a:gd name="T69" fmla="*/ 66 h 68"/>
                <a:gd name="T70" fmla="*/ 39 w 58"/>
                <a:gd name="T71" fmla="*/ 65 h 68"/>
                <a:gd name="T72" fmla="*/ 41 w 58"/>
                <a:gd name="T73" fmla="*/ 66 h 68"/>
                <a:gd name="T74" fmla="*/ 45 w 58"/>
                <a:gd name="T75" fmla="*/ 68 h 68"/>
                <a:gd name="T76" fmla="*/ 50 w 58"/>
                <a:gd name="T77" fmla="*/ 66 h 68"/>
                <a:gd name="T78" fmla="*/ 52 w 58"/>
                <a:gd name="T79" fmla="*/ 65 h 68"/>
                <a:gd name="T80" fmla="*/ 54 w 58"/>
                <a:gd name="T81" fmla="*/ 66 h 68"/>
                <a:gd name="T82" fmla="*/ 58 w 58"/>
                <a:gd name="T83" fmla="*/ 68 h 68"/>
                <a:gd name="T84" fmla="*/ 58 w 58"/>
                <a:gd name="T85" fmla="*/ 64 h 68"/>
                <a:gd name="T86" fmla="*/ 56 w 58"/>
                <a:gd name="T87" fmla="*/ 63 h 68"/>
                <a:gd name="T88" fmla="*/ 25 w 58"/>
                <a:gd name="T89" fmla="*/ 4 h 68"/>
                <a:gd name="T90" fmla="*/ 33 w 58"/>
                <a:gd name="T91" fmla="*/ 4 h 68"/>
                <a:gd name="T92" fmla="*/ 33 w 58"/>
                <a:gd name="T93" fmla="*/ 12 h 68"/>
                <a:gd name="T94" fmla="*/ 25 w 58"/>
                <a:gd name="T95" fmla="*/ 12 h 68"/>
                <a:gd name="T96" fmla="*/ 25 w 58"/>
                <a:gd name="T97" fmla="*/ 4 h 68"/>
                <a:gd name="T98" fmla="*/ 29 w 58"/>
                <a:gd name="T99" fmla="*/ 20 h 68"/>
                <a:gd name="T100" fmla="*/ 52 w 58"/>
                <a:gd name="T101" fmla="*/ 37 h 68"/>
                <a:gd name="T102" fmla="*/ 50 w 58"/>
                <a:gd name="T103" fmla="*/ 44 h 68"/>
                <a:gd name="T104" fmla="*/ 30 w 58"/>
                <a:gd name="T105" fmla="*/ 30 h 68"/>
                <a:gd name="T106" fmla="*/ 28 w 58"/>
                <a:gd name="T107" fmla="*/ 30 h 68"/>
                <a:gd name="T108" fmla="*/ 8 w 58"/>
                <a:gd name="T109" fmla="*/ 44 h 68"/>
                <a:gd name="T110" fmla="*/ 6 w 58"/>
                <a:gd name="T111" fmla="*/ 37 h 68"/>
                <a:gd name="T112" fmla="*/ 29 w 58"/>
                <a:gd name="T113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" h="68">
                  <a:moveTo>
                    <a:pt x="56" y="63"/>
                  </a:moveTo>
                  <a:cubicBezTo>
                    <a:pt x="55" y="62"/>
                    <a:pt x="54" y="61"/>
                    <a:pt x="52" y="61"/>
                  </a:cubicBezTo>
                  <a:cubicBezTo>
                    <a:pt x="49" y="61"/>
                    <a:pt x="48" y="62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6"/>
                    <a:pt x="57" y="35"/>
                    <a:pt x="56" y="3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1" y="36"/>
                    <a:pt x="1" y="37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2"/>
                    <a:pt x="9" y="63"/>
                    <a:pt x="8" y="63"/>
                  </a:cubicBezTo>
                  <a:cubicBezTo>
                    <a:pt x="7" y="64"/>
                    <a:pt x="7" y="64"/>
                    <a:pt x="6" y="64"/>
                  </a:cubicBezTo>
                  <a:cubicBezTo>
                    <a:pt x="5" y="64"/>
                    <a:pt x="5" y="64"/>
                    <a:pt x="4" y="63"/>
                  </a:cubicBezTo>
                  <a:cubicBezTo>
                    <a:pt x="3" y="62"/>
                    <a:pt x="2" y="61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5"/>
                    <a:pt x="1" y="66"/>
                    <a:pt x="2" y="66"/>
                  </a:cubicBezTo>
                  <a:cubicBezTo>
                    <a:pt x="2" y="67"/>
                    <a:pt x="4" y="68"/>
                    <a:pt x="6" y="68"/>
                  </a:cubicBezTo>
                  <a:cubicBezTo>
                    <a:pt x="9" y="68"/>
                    <a:pt x="10" y="67"/>
                    <a:pt x="11" y="66"/>
                  </a:cubicBezTo>
                  <a:cubicBezTo>
                    <a:pt x="11" y="66"/>
                    <a:pt x="12" y="65"/>
                    <a:pt x="13" y="65"/>
                  </a:cubicBezTo>
                  <a:cubicBezTo>
                    <a:pt x="14" y="65"/>
                    <a:pt x="14" y="66"/>
                    <a:pt x="15" y="66"/>
                  </a:cubicBezTo>
                  <a:cubicBezTo>
                    <a:pt x="16" y="67"/>
                    <a:pt x="17" y="68"/>
                    <a:pt x="19" y="68"/>
                  </a:cubicBezTo>
                  <a:cubicBezTo>
                    <a:pt x="22" y="68"/>
                    <a:pt x="23" y="67"/>
                    <a:pt x="24" y="66"/>
                  </a:cubicBezTo>
                  <a:cubicBezTo>
                    <a:pt x="24" y="66"/>
                    <a:pt x="25" y="65"/>
                    <a:pt x="26" y="65"/>
                  </a:cubicBezTo>
                  <a:cubicBezTo>
                    <a:pt x="27" y="65"/>
                    <a:pt x="27" y="66"/>
                    <a:pt x="28" y="66"/>
                  </a:cubicBezTo>
                  <a:cubicBezTo>
                    <a:pt x="29" y="67"/>
                    <a:pt x="30" y="68"/>
                    <a:pt x="32" y="68"/>
                  </a:cubicBezTo>
                  <a:cubicBezTo>
                    <a:pt x="35" y="68"/>
                    <a:pt x="36" y="67"/>
                    <a:pt x="37" y="66"/>
                  </a:cubicBezTo>
                  <a:cubicBezTo>
                    <a:pt x="38" y="66"/>
                    <a:pt x="38" y="65"/>
                    <a:pt x="39" y="65"/>
                  </a:cubicBezTo>
                  <a:cubicBezTo>
                    <a:pt x="40" y="65"/>
                    <a:pt x="40" y="66"/>
                    <a:pt x="41" y="66"/>
                  </a:cubicBezTo>
                  <a:cubicBezTo>
                    <a:pt x="42" y="67"/>
                    <a:pt x="43" y="68"/>
                    <a:pt x="45" y="68"/>
                  </a:cubicBezTo>
                  <a:cubicBezTo>
                    <a:pt x="48" y="68"/>
                    <a:pt x="49" y="67"/>
                    <a:pt x="50" y="66"/>
                  </a:cubicBezTo>
                  <a:cubicBezTo>
                    <a:pt x="51" y="66"/>
                    <a:pt x="51" y="65"/>
                    <a:pt x="52" y="65"/>
                  </a:cubicBezTo>
                  <a:cubicBezTo>
                    <a:pt x="53" y="65"/>
                    <a:pt x="53" y="66"/>
                    <a:pt x="54" y="66"/>
                  </a:cubicBezTo>
                  <a:cubicBezTo>
                    <a:pt x="55" y="67"/>
                    <a:pt x="56" y="68"/>
                    <a:pt x="58" y="68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7" y="64"/>
                    <a:pt x="57" y="64"/>
                    <a:pt x="56" y="63"/>
                  </a:cubicBezTo>
                  <a:close/>
                  <a:moveTo>
                    <a:pt x="25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25" y="4"/>
                  </a:lnTo>
                  <a:close/>
                  <a:moveTo>
                    <a:pt x="29" y="20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37"/>
                    <a:pt x="6" y="37"/>
                    <a:pt x="6" y="37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B366554E-8427-4DB3-88D5-5B4BB6ADAD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46713" y="2784475"/>
            <a:ext cx="300037" cy="360363"/>
            <a:chOff x="3431" y="1754"/>
            <a:chExt cx="189" cy="227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9062F8F8-29E2-4A4F-A6C5-0D1411650D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31" y="1754"/>
              <a:ext cx="18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B303074-D7D3-43FE-B2B9-BA09C2A96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8" y="1757"/>
              <a:ext cx="192" cy="224"/>
            </a:xfrm>
            <a:custGeom>
              <a:avLst/>
              <a:gdLst>
                <a:gd name="T0" fmla="*/ 56 w 58"/>
                <a:gd name="T1" fmla="*/ 63 h 68"/>
                <a:gd name="T2" fmla="*/ 52 w 58"/>
                <a:gd name="T3" fmla="*/ 61 h 68"/>
                <a:gd name="T4" fmla="*/ 47 w 58"/>
                <a:gd name="T5" fmla="*/ 63 h 68"/>
                <a:gd name="T6" fmla="*/ 47 w 58"/>
                <a:gd name="T7" fmla="*/ 63 h 68"/>
                <a:gd name="T8" fmla="*/ 57 w 58"/>
                <a:gd name="T9" fmla="*/ 37 h 68"/>
                <a:gd name="T10" fmla="*/ 56 w 58"/>
                <a:gd name="T11" fmla="*/ 34 h 68"/>
                <a:gd name="T12" fmla="*/ 42 w 58"/>
                <a:gd name="T13" fmla="*/ 24 h 68"/>
                <a:gd name="T14" fmla="*/ 42 w 58"/>
                <a:gd name="T15" fmla="*/ 12 h 68"/>
                <a:gd name="T16" fmla="*/ 37 w 58"/>
                <a:gd name="T17" fmla="*/ 12 h 68"/>
                <a:gd name="T18" fmla="*/ 37 w 58"/>
                <a:gd name="T19" fmla="*/ 2 h 68"/>
                <a:gd name="T20" fmla="*/ 35 w 58"/>
                <a:gd name="T21" fmla="*/ 0 h 68"/>
                <a:gd name="T22" fmla="*/ 23 w 58"/>
                <a:gd name="T23" fmla="*/ 0 h 68"/>
                <a:gd name="T24" fmla="*/ 21 w 58"/>
                <a:gd name="T25" fmla="*/ 2 h 68"/>
                <a:gd name="T26" fmla="*/ 21 w 58"/>
                <a:gd name="T27" fmla="*/ 12 h 68"/>
                <a:gd name="T28" fmla="*/ 16 w 58"/>
                <a:gd name="T29" fmla="*/ 12 h 68"/>
                <a:gd name="T30" fmla="*/ 16 w 58"/>
                <a:gd name="T31" fmla="*/ 24 h 68"/>
                <a:gd name="T32" fmla="*/ 2 w 58"/>
                <a:gd name="T33" fmla="*/ 34 h 68"/>
                <a:gd name="T34" fmla="*/ 1 w 58"/>
                <a:gd name="T35" fmla="*/ 37 h 68"/>
                <a:gd name="T36" fmla="*/ 10 w 58"/>
                <a:gd name="T37" fmla="*/ 62 h 68"/>
                <a:gd name="T38" fmla="*/ 8 w 58"/>
                <a:gd name="T39" fmla="*/ 63 h 68"/>
                <a:gd name="T40" fmla="*/ 6 w 58"/>
                <a:gd name="T41" fmla="*/ 64 h 68"/>
                <a:gd name="T42" fmla="*/ 4 w 58"/>
                <a:gd name="T43" fmla="*/ 63 h 68"/>
                <a:gd name="T44" fmla="*/ 0 w 58"/>
                <a:gd name="T45" fmla="*/ 61 h 68"/>
                <a:gd name="T46" fmla="*/ 0 w 58"/>
                <a:gd name="T47" fmla="*/ 65 h 68"/>
                <a:gd name="T48" fmla="*/ 2 w 58"/>
                <a:gd name="T49" fmla="*/ 66 h 68"/>
                <a:gd name="T50" fmla="*/ 6 w 58"/>
                <a:gd name="T51" fmla="*/ 68 h 68"/>
                <a:gd name="T52" fmla="*/ 11 w 58"/>
                <a:gd name="T53" fmla="*/ 66 h 68"/>
                <a:gd name="T54" fmla="*/ 13 w 58"/>
                <a:gd name="T55" fmla="*/ 65 h 68"/>
                <a:gd name="T56" fmla="*/ 15 w 58"/>
                <a:gd name="T57" fmla="*/ 66 h 68"/>
                <a:gd name="T58" fmla="*/ 19 w 58"/>
                <a:gd name="T59" fmla="*/ 68 h 68"/>
                <a:gd name="T60" fmla="*/ 24 w 58"/>
                <a:gd name="T61" fmla="*/ 66 h 68"/>
                <a:gd name="T62" fmla="*/ 26 w 58"/>
                <a:gd name="T63" fmla="*/ 65 h 68"/>
                <a:gd name="T64" fmla="*/ 28 w 58"/>
                <a:gd name="T65" fmla="*/ 66 h 68"/>
                <a:gd name="T66" fmla="*/ 32 w 58"/>
                <a:gd name="T67" fmla="*/ 68 h 68"/>
                <a:gd name="T68" fmla="*/ 37 w 58"/>
                <a:gd name="T69" fmla="*/ 66 h 68"/>
                <a:gd name="T70" fmla="*/ 39 w 58"/>
                <a:gd name="T71" fmla="*/ 65 h 68"/>
                <a:gd name="T72" fmla="*/ 41 w 58"/>
                <a:gd name="T73" fmla="*/ 66 h 68"/>
                <a:gd name="T74" fmla="*/ 45 w 58"/>
                <a:gd name="T75" fmla="*/ 68 h 68"/>
                <a:gd name="T76" fmla="*/ 50 w 58"/>
                <a:gd name="T77" fmla="*/ 66 h 68"/>
                <a:gd name="T78" fmla="*/ 52 w 58"/>
                <a:gd name="T79" fmla="*/ 65 h 68"/>
                <a:gd name="T80" fmla="*/ 54 w 58"/>
                <a:gd name="T81" fmla="*/ 66 h 68"/>
                <a:gd name="T82" fmla="*/ 58 w 58"/>
                <a:gd name="T83" fmla="*/ 68 h 68"/>
                <a:gd name="T84" fmla="*/ 58 w 58"/>
                <a:gd name="T85" fmla="*/ 64 h 68"/>
                <a:gd name="T86" fmla="*/ 56 w 58"/>
                <a:gd name="T87" fmla="*/ 63 h 68"/>
                <a:gd name="T88" fmla="*/ 25 w 58"/>
                <a:gd name="T89" fmla="*/ 4 h 68"/>
                <a:gd name="T90" fmla="*/ 33 w 58"/>
                <a:gd name="T91" fmla="*/ 4 h 68"/>
                <a:gd name="T92" fmla="*/ 33 w 58"/>
                <a:gd name="T93" fmla="*/ 12 h 68"/>
                <a:gd name="T94" fmla="*/ 25 w 58"/>
                <a:gd name="T95" fmla="*/ 12 h 68"/>
                <a:gd name="T96" fmla="*/ 25 w 58"/>
                <a:gd name="T97" fmla="*/ 4 h 68"/>
                <a:gd name="T98" fmla="*/ 29 w 58"/>
                <a:gd name="T99" fmla="*/ 20 h 68"/>
                <a:gd name="T100" fmla="*/ 52 w 58"/>
                <a:gd name="T101" fmla="*/ 37 h 68"/>
                <a:gd name="T102" fmla="*/ 50 w 58"/>
                <a:gd name="T103" fmla="*/ 44 h 68"/>
                <a:gd name="T104" fmla="*/ 30 w 58"/>
                <a:gd name="T105" fmla="*/ 30 h 68"/>
                <a:gd name="T106" fmla="*/ 28 w 58"/>
                <a:gd name="T107" fmla="*/ 30 h 68"/>
                <a:gd name="T108" fmla="*/ 8 w 58"/>
                <a:gd name="T109" fmla="*/ 44 h 68"/>
                <a:gd name="T110" fmla="*/ 6 w 58"/>
                <a:gd name="T111" fmla="*/ 37 h 68"/>
                <a:gd name="T112" fmla="*/ 29 w 58"/>
                <a:gd name="T113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" h="68">
                  <a:moveTo>
                    <a:pt x="56" y="63"/>
                  </a:moveTo>
                  <a:cubicBezTo>
                    <a:pt x="55" y="62"/>
                    <a:pt x="54" y="61"/>
                    <a:pt x="52" y="61"/>
                  </a:cubicBezTo>
                  <a:cubicBezTo>
                    <a:pt x="49" y="61"/>
                    <a:pt x="48" y="62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6"/>
                    <a:pt x="57" y="35"/>
                    <a:pt x="56" y="3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1" y="36"/>
                    <a:pt x="1" y="37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2"/>
                    <a:pt x="9" y="63"/>
                    <a:pt x="8" y="63"/>
                  </a:cubicBezTo>
                  <a:cubicBezTo>
                    <a:pt x="7" y="64"/>
                    <a:pt x="7" y="64"/>
                    <a:pt x="6" y="64"/>
                  </a:cubicBezTo>
                  <a:cubicBezTo>
                    <a:pt x="5" y="64"/>
                    <a:pt x="5" y="64"/>
                    <a:pt x="4" y="63"/>
                  </a:cubicBezTo>
                  <a:cubicBezTo>
                    <a:pt x="3" y="62"/>
                    <a:pt x="2" y="61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5"/>
                    <a:pt x="1" y="66"/>
                    <a:pt x="2" y="66"/>
                  </a:cubicBezTo>
                  <a:cubicBezTo>
                    <a:pt x="2" y="67"/>
                    <a:pt x="4" y="68"/>
                    <a:pt x="6" y="68"/>
                  </a:cubicBezTo>
                  <a:cubicBezTo>
                    <a:pt x="9" y="68"/>
                    <a:pt x="10" y="67"/>
                    <a:pt x="11" y="66"/>
                  </a:cubicBezTo>
                  <a:cubicBezTo>
                    <a:pt x="11" y="66"/>
                    <a:pt x="12" y="65"/>
                    <a:pt x="13" y="65"/>
                  </a:cubicBezTo>
                  <a:cubicBezTo>
                    <a:pt x="14" y="65"/>
                    <a:pt x="14" y="66"/>
                    <a:pt x="15" y="66"/>
                  </a:cubicBezTo>
                  <a:cubicBezTo>
                    <a:pt x="16" y="67"/>
                    <a:pt x="17" y="68"/>
                    <a:pt x="19" y="68"/>
                  </a:cubicBezTo>
                  <a:cubicBezTo>
                    <a:pt x="22" y="68"/>
                    <a:pt x="23" y="67"/>
                    <a:pt x="24" y="66"/>
                  </a:cubicBezTo>
                  <a:cubicBezTo>
                    <a:pt x="24" y="66"/>
                    <a:pt x="25" y="65"/>
                    <a:pt x="26" y="65"/>
                  </a:cubicBezTo>
                  <a:cubicBezTo>
                    <a:pt x="27" y="65"/>
                    <a:pt x="27" y="66"/>
                    <a:pt x="28" y="66"/>
                  </a:cubicBezTo>
                  <a:cubicBezTo>
                    <a:pt x="29" y="67"/>
                    <a:pt x="30" y="68"/>
                    <a:pt x="32" y="68"/>
                  </a:cubicBezTo>
                  <a:cubicBezTo>
                    <a:pt x="35" y="68"/>
                    <a:pt x="36" y="67"/>
                    <a:pt x="37" y="66"/>
                  </a:cubicBezTo>
                  <a:cubicBezTo>
                    <a:pt x="38" y="66"/>
                    <a:pt x="38" y="65"/>
                    <a:pt x="39" y="65"/>
                  </a:cubicBezTo>
                  <a:cubicBezTo>
                    <a:pt x="40" y="65"/>
                    <a:pt x="40" y="66"/>
                    <a:pt x="41" y="66"/>
                  </a:cubicBezTo>
                  <a:cubicBezTo>
                    <a:pt x="42" y="67"/>
                    <a:pt x="43" y="68"/>
                    <a:pt x="45" y="68"/>
                  </a:cubicBezTo>
                  <a:cubicBezTo>
                    <a:pt x="48" y="68"/>
                    <a:pt x="49" y="67"/>
                    <a:pt x="50" y="66"/>
                  </a:cubicBezTo>
                  <a:cubicBezTo>
                    <a:pt x="51" y="66"/>
                    <a:pt x="51" y="65"/>
                    <a:pt x="52" y="65"/>
                  </a:cubicBezTo>
                  <a:cubicBezTo>
                    <a:pt x="53" y="65"/>
                    <a:pt x="53" y="66"/>
                    <a:pt x="54" y="66"/>
                  </a:cubicBezTo>
                  <a:cubicBezTo>
                    <a:pt x="55" y="67"/>
                    <a:pt x="56" y="68"/>
                    <a:pt x="58" y="68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7" y="64"/>
                    <a:pt x="57" y="64"/>
                    <a:pt x="56" y="63"/>
                  </a:cubicBezTo>
                  <a:close/>
                  <a:moveTo>
                    <a:pt x="25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25" y="4"/>
                  </a:lnTo>
                  <a:close/>
                  <a:moveTo>
                    <a:pt x="29" y="20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37"/>
                    <a:pt x="6" y="37"/>
                    <a:pt x="6" y="37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40235236-9184-4B58-B0A9-58300FE959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77895" y="2012495"/>
            <a:ext cx="312738" cy="363537"/>
            <a:chOff x="3570" y="533"/>
            <a:chExt cx="197" cy="229"/>
          </a:xfrm>
        </p:grpSpPr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id="{66E78FBE-7F3E-40C9-84A8-6B248F230A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70" y="533"/>
              <a:ext cx="19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F57FD460-1142-4AA0-B654-7CFF55E88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564"/>
              <a:ext cx="22" cy="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5" name="Rectangle 14">
              <a:extLst>
                <a:ext uri="{FF2B5EF4-FFF2-40B4-BE49-F238E27FC236}">
                  <a16:creationId xmlns:a16="http://schemas.microsoft.com/office/drawing/2014/main" id="{2B421051-83CD-4C3A-B3A9-E184CA9D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564"/>
              <a:ext cx="21" cy="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227F6378-2288-4728-B2B8-2CEE7420A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" y="533"/>
              <a:ext cx="91" cy="61"/>
            </a:xfrm>
            <a:custGeom>
              <a:avLst/>
              <a:gdLst>
                <a:gd name="T0" fmla="*/ 91 w 91"/>
                <a:gd name="T1" fmla="*/ 20 h 61"/>
                <a:gd name="T2" fmla="*/ 91 w 91"/>
                <a:gd name="T3" fmla="*/ 14 h 61"/>
                <a:gd name="T4" fmla="*/ 56 w 91"/>
                <a:gd name="T5" fmla="*/ 14 h 61"/>
                <a:gd name="T6" fmla="*/ 56 w 91"/>
                <a:gd name="T7" fmla="*/ 0 h 61"/>
                <a:gd name="T8" fmla="*/ 37 w 91"/>
                <a:gd name="T9" fmla="*/ 0 h 61"/>
                <a:gd name="T10" fmla="*/ 37 w 91"/>
                <a:gd name="T11" fmla="*/ 14 h 61"/>
                <a:gd name="T12" fmla="*/ 0 w 91"/>
                <a:gd name="T13" fmla="*/ 14 h 61"/>
                <a:gd name="T14" fmla="*/ 0 w 91"/>
                <a:gd name="T15" fmla="*/ 20 h 61"/>
                <a:gd name="T16" fmla="*/ 11 w 91"/>
                <a:gd name="T17" fmla="*/ 20 h 61"/>
                <a:gd name="T18" fmla="*/ 11 w 91"/>
                <a:gd name="T19" fmla="*/ 31 h 61"/>
                <a:gd name="T20" fmla="*/ 9 w 91"/>
                <a:gd name="T21" fmla="*/ 31 h 61"/>
                <a:gd name="T22" fmla="*/ 9 w 91"/>
                <a:gd name="T23" fmla="*/ 61 h 61"/>
                <a:gd name="T24" fmla="*/ 29 w 91"/>
                <a:gd name="T25" fmla="*/ 61 h 61"/>
                <a:gd name="T26" fmla="*/ 29 w 91"/>
                <a:gd name="T27" fmla="*/ 31 h 61"/>
                <a:gd name="T28" fmla="*/ 19 w 91"/>
                <a:gd name="T29" fmla="*/ 31 h 61"/>
                <a:gd name="T30" fmla="*/ 19 w 91"/>
                <a:gd name="T31" fmla="*/ 25 h 61"/>
                <a:gd name="T32" fmla="*/ 74 w 91"/>
                <a:gd name="T33" fmla="*/ 25 h 61"/>
                <a:gd name="T34" fmla="*/ 74 w 91"/>
                <a:gd name="T35" fmla="*/ 31 h 61"/>
                <a:gd name="T36" fmla="*/ 62 w 91"/>
                <a:gd name="T37" fmla="*/ 31 h 61"/>
                <a:gd name="T38" fmla="*/ 62 w 91"/>
                <a:gd name="T39" fmla="*/ 61 h 61"/>
                <a:gd name="T40" fmla="*/ 84 w 91"/>
                <a:gd name="T41" fmla="*/ 61 h 61"/>
                <a:gd name="T42" fmla="*/ 84 w 91"/>
                <a:gd name="T43" fmla="*/ 31 h 61"/>
                <a:gd name="T44" fmla="*/ 80 w 91"/>
                <a:gd name="T45" fmla="*/ 31 h 61"/>
                <a:gd name="T46" fmla="*/ 80 w 91"/>
                <a:gd name="T47" fmla="*/ 20 h 61"/>
                <a:gd name="T48" fmla="*/ 91 w 91"/>
                <a:gd name="T49" fmla="*/ 2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61">
                  <a:moveTo>
                    <a:pt x="91" y="20"/>
                  </a:moveTo>
                  <a:lnTo>
                    <a:pt x="91" y="14"/>
                  </a:lnTo>
                  <a:lnTo>
                    <a:pt x="56" y="14"/>
                  </a:lnTo>
                  <a:lnTo>
                    <a:pt x="56" y="0"/>
                  </a:lnTo>
                  <a:lnTo>
                    <a:pt x="37" y="0"/>
                  </a:lnTo>
                  <a:lnTo>
                    <a:pt x="37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11" y="20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61"/>
                  </a:lnTo>
                  <a:lnTo>
                    <a:pt x="29" y="61"/>
                  </a:lnTo>
                  <a:lnTo>
                    <a:pt x="29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74" y="25"/>
                  </a:lnTo>
                  <a:lnTo>
                    <a:pt x="74" y="31"/>
                  </a:lnTo>
                  <a:lnTo>
                    <a:pt x="62" y="31"/>
                  </a:lnTo>
                  <a:lnTo>
                    <a:pt x="62" y="61"/>
                  </a:lnTo>
                  <a:lnTo>
                    <a:pt x="84" y="61"/>
                  </a:lnTo>
                  <a:lnTo>
                    <a:pt x="84" y="31"/>
                  </a:lnTo>
                  <a:lnTo>
                    <a:pt x="80" y="31"/>
                  </a:lnTo>
                  <a:lnTo>
                    <a:pt x="80" y="20"/>
                  </a:lnTo>
                  <a:lnTo>
                    <a:pt x="91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7" name="Rectangle 16">
              <a:extLst>
                <a:ext uri="{FF2B5EF4-FFF2-40B4-BE49-F238E27FC236}">
                  <a16:creationId xmlns:a16="http://schemas.microsoft.com/office/drawing/2014/main" id="{34DFC498-FAC0-47A1-BBCE-B6B7C0F7E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564"/>
              <a:ext cx="22" cy="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DAFAB399-41CA-43D6-BCEE-B8B49ABED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598"/>
              <a:ext cx="22" cy="35"/>
            </a:xfrm>
            <a:custGeom>
              <a:avLst/>
              <a:gdLst>
                <a:gd name="T0" fmla="*/ 0 w 11"/>
                <a:gd name="T1" fmla="*/ 13 h 17"/>
                <a:gd name="T2" fmla="*/ 11 w 11"/>
                <a:gd name="T3" fmla="*/ 17 h 17"/>
                <a:gd name="T4" fmla="*/ 11 w 11"/>
                <a:gd name="T5" fmla="*/ 0 h 17"/>
                <a:gd name="T6" fmla="*/ 0 w 11"/>
                <a:gd name="T7" fmla="*/ 0 h 17"/>
                <a:gd name="T8" fmla="*/ 0 w 11"/>
                <a:gd name="T9" fmla="*/ 13 h 17"/>
                <a:gd name="T10" fmla="*/ 0 w 11"/>
                <a:gd name="T1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0" y="13"/>
                  </a:moveTo>
                  <a:cubicBezTo>
                    <a:pt x="4" y="15"/>
                    <a:pt x="8" y="16"/>
                    <a:pt x="11" y="1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97685CF3-51D1-4666-9BEB-FDC769E3A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1" y="621"/>
              <a:ext cx="73" cy="92"/>
            </a:xfrm>
            <a:custGeom>
              <a:avLst/>
              <a:gdLst>
                <a:gd name="T0" fmla="*/ 5 w 36"/>
                <a:gd name="T1" fmla="*/ 43 h 45"/>
                <a:gd name="T2" fmla="*/ 17 w 36"/>
                <a:gd name="T3" fmla="*/ 43 h 45"/>
                <a:gd name="T4" fmla="*/ 29 w 36"/>
                <a:gd name="T5" fmla="*/ 43 h 45"/>
                <a:gd name="T6" fmla="*/ 29 w 36"/>
                <a:gd name="T7" fmla="*/ 43 h 45"/>
                <a:gd name="T8" fmla="*/ 31 w 36"/>
                <a:gd name="T9" fmla="*/ 28 h 45"/>
                <a:gd name="T10" fmla="*/ 36 w 36"/>
                <a:gd name="T11" fmla="*/ 12 h 45"/>
                <a:gd name="T12" fmla="*/ 19 w 36"/>
                <a:gd name="T13" fmla="*/ 4 h 45"/>
                <a:gd name="T14" fmla="*/ 0 w 36"/>
                <a:gd name="T15" fmla="*/ 0 h 45"/>
                <a:gd name="T16" fmla="*/ 0 w 36"/>
                <a:gd name="T17" fmla="*/ 44 h 45"/>
                <a:gd name="T18" fmla="*/ 5 w 36"/>
                <a:gd name="T19" fmla="*/ 43 h 45"/>
                <a:gd name="T20" fmla="*/ 7 w 36"/>
                <a:gd name="T21" fmla="*/ 12 h 45"/>
                <a:gd name="T22" fmla="*/ 10 w 36"/>
                <a:gd name="T23" fmla="*/ 10 h 45"/>
                <a:gd name="T24" fmla="*/ 10 w 36"/>
                <a:gd name="T25" fmla="*/ 13 h 45"/>
                <a:gd name="T26" fmla="*/ 7 w 36"/>
                <a:gd name="T27" fmla="*/ 16 h 45"/>
                <a:gd name="T28" fmla="*/ 7 w 36"/>
                <a:gd name="T29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45">
                  <a:moveTo>
                    <a:pt x="5" y="43"/>
                  </a:moveTo>
                  <a:cubicBezTo>
                    <a:pt x="10" y="41"/>
                    <a:pt x="11" y="41"/>
                    <a:pt x="17" y="43"/>
                  </a:cubicBezTo>
                  <a:cubicBezTo>
                    <a:pt x="22" y="45"/>
                    <a:pt x="24" y="45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0"/>
                    <a:pt x="30" y="35"/>
                    <a:pt x="31" y="28"/>
                  </a:cubicBezTo>
                  <a:cubicBezTo>
                    <a:pt x="33" y="19"/>
                    <a:pt x="36" y="12"/>
                    <a:pt x="36" y="12"/>
                  </a:cubicBezTo>
                  <a:cubicBezTo>
                    <a:pt x="36" y="12"/>
                    <a:pt x="30" y="8"/>
                    <a:pt x="19" y="4"/>
                  </a:cubicBezTo>
                  <a:cubicBezTo>
                    <a:pt x="12" y="2"/>
                    <a:pt x="3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3" y="44"/>
                    <a:pt x="5" y="43"/>
                  </a:cubicBezTo>
                  <a:close/>
                  <a:moveTo>
                    <a:pt x="7" y="12"/>
                  </a:moveTo>
                  <a:cubicBezTo>
                    <a:pt x="8" y="10"/>
                    <a:pt x="9" y="9"/>
                    <a:pt x="10" y="10"/>
                  </a:cubicBezTo>
                  <a:cubicBezTo>
                    <a:pt x="11" y="10"/>
                    <a:pt x="11" y="12"/>
                    <a:pt x="10" y="13"/>
                  </a:cubicBezTo>
                  <a:cubicBezTo>
                    <a:pt x="10" y="15"/>
                    <a:pt x="8" y="16"/>
                    <a:pt x="7" y="16"/>
                  </a:cubicBezTo>
                  <a:cubicBezTo>
                    <a:pt x="6" y="16"/>
                    <a:pt x="6" y="14"/>
                    <a:pt x="7" y="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8DFEAC2B-2CF4-4DE9-ACD9-1E8528B3E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742"/>
              <a:ext cx="193" cy="20"/>
            </a:xfrm>
            <a:custGeom>
              <a:avLst/>
              <a:gdLst>
                <a:gd name="T0" fmla="*/ 88 w 94"/>
                <a:gd name="T1" fmla="*/ 1 h 10"/>
                <a:gd name="T2" fmla="*/ 77 w 94"/>
                <a:gd name="T3" fmla="*/ 1 h 10"/>
                <a:gd name="T4" fmla="*/ 65 w 94"/>
                <a:gd name="T5" fmla="*/ 1 h 10"/>
                <a:gd name="T6" fmla="*/ 53 w 94"/>
                <a:gd name="T7" fmla="*/ 1 h 10"/>
                <a:gd name="T8" fmla="*/ 41 w 94"/>
                <a:gd name="T9" fmla="*/ 1 h 10"/>
                <a:gd name="T10" fmla="*/ 29 w 94"/>
                <a:gd name="T11" fmla="*/ 1 h 10"/>
                <a:gd name="T12" fmla="*/ 17 w 94"/>
                <a:gd name="T13" fmla="*/ 1 h 10"/>
                <a:gd name="T14" fmla="*/ 11 w 94"/>
                <a:gd name="T15" fmla="*/ 0 h 10"/>
                <a:gd name="T16" fmla="*/ 5 w 94"/>
                <a:gd name="T17" fmla="*/ 1 h 10"/>
                <a:gd name="T18" fmla="*/ 0 w 94"/>
                <a:gd name="T19" fmla="*/ 3 h 10"/>
                <a:gd name="T20" fmla="*/ 0 w 94"/>
                <a:gd name="T21" fmla="*/ 10 h 10"/>
                <a:gd name="T22" fmla="*/ 0 w 94"/>
                <a:gd name="T23" fmla="*/ 10 h 10"/>
                <a:gd name="T24" fmla="*/ 5 w 94"/>
                <a:gd name="T25" fmla="*/ 9 h 10"/>
                <a:gd name="T26" fmla="*/ 17 w 94"/>
                <a:gd name="T27" fmla="*/ 9 h 10"/>
                <a:gd name="T28" fmla="*/ 29 w 94"/>
                <a:gd name="T29" fmla="*/ 9 h 10"/>
                <a:gd name="T30" fmla="*/ 41 w 94"/>
                <a:gd name="T31" fmla="*/ 9 h 10"/>
                <a:gd name="T32" fmla="*/ 53 w 94"/>
                <a:gd name="T33" fmla="*/ 9 h 10"/>
                <a:gd name="T34" fmla="*/ 65 w 94"/>
                <a:gd name="T35" fmla="*/ 9 h 10"/>
                <a:gd name="T36" fmla="*/ 77 w 94"/>
                <a:gd name="T37" fmla="*/ 9 h 10"/>
                <a:gd name="T38" fmla="*/ 89 w 94"/>
                <a:gd name="T39" fmla="*/ 9 h 10"/>
                <a:gd name="T40" fmla="*/ 94 w 94"/>
                <a:gd name="T41" fmla="*/ 10 h 10"/>
                <a:gd name="T42" fmla="*/ 94 w 94"/>
                <a:gd name="T43" fmla="*/ 3 h 10"/>
                <a:gd name="T44" fmla="*/ 88 w 94"/>
                <a:gd name="T4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0">
                  <a:moveTo>
                    <a:pt x="88" y="1"/>
                  </a:moveTo>
                  <a:cubicBezTo>
                    <a:pt x="84" y="0"/>
                    <a:pt x="82" y="0"/>
                    <a:pt x="77" y="1"/>
                  </a:cubicBezTo>
                  <a:cubicBezTo>
                    <a:pt x="72" y="3"/>
                    <a:pt x="70" y="3"/>
                    <a:pt x="65" y="1"/>
                  </a:cubicBezTo>
                  <a:cubicBezTo>
                    <a:pt x="59" y="0"/>
                    <a:pt x="58" y="0"/>
                    <a:pt x="53" y="1"/>
                  </a:cubicBezTo>
                  <a:cubicBezTo>
                    <a:pt x="48" y="3"/>
                    <a:pt x="46" y="3"/>
                    <a:pt x="41" y="1"/>
                  </a:cubicBezTo>
                  <a:cubicBezTo>
                    <a:pt x="36" y="0"/>
                    <a:pt x="34" y="0"/>
                    <a:pt x="29" y="1"/>
                  </a:cubicBezTo>
                  <a:cubicBezTo>
                    <a:pt x="24" y="3"/>
                    <a:pt x="22" y="3"/>
                    <a:pt x="17" y="1"/>
                  </a:cubicBezTo>
                  <a:cubicBezTo>
                    <a:pt x="15" y="1"/>
                    <a:pt x="13" y="0"/>
                    <a:pt x="11" y="0"/>
                  </a:cubicBezTo>
                  <a:cubicBezTo>
                    <a:pt x="10" y="0"/>
                    <a:pt x="8" y="1"/>
                    <a:pt x="5" y="1"/>
                  </a:cubicBezTo>
                  <a:cubicBezTo>
                    <a:pt x="3" y="2"/>
                    <a:pt x="1" y="2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3" y="9"/>
                    <a:pt x="5" y="9"/>
                  </a:cubicBezTo>
                  <a:cubicBezTo>
                    <a:pt x="10" y="7"/>
                    <a:pt x="12" y="7"/>
                    <a:pt x="17" y="9"/>
                  </a:cubicBezTo>
                  <a:cubicBezTo>
                    <a:pt x="22" y="10"/>
                    <a:pt x="24" y="10"/>
                    <a:pt x="29" y="9"/>
                  </a:cubicBezTo>
                  <a:cubicBezTo>
                    <a:pt x="34" y="7"/>
                    <a:pt x="36" y="7"/>
                    <a:pt x="41" y="9"/>
                  </a:cubicBezTo>
                  <a:cubicBezTo>
                    <a:pt x="46" y="10"/>
                    <a:pt x="48" y="10"/>
                    <a:pt x="53" y="9"/>
                  </a:cubicBezTo>
                  <a:cubicBezTo>
                    <a:pt x="58" y="7"/>
                    <a:pt x="60" y="7"/>
                    <a:pt x="65" y="9"/>
                  </a:cubicBezTo>
                  <a:cubicBezTo>
                    <a:pt x="70" y="10"/>
                    <a:pt x="71" y="10"/>
                    <a:pt x="77" y="9"/>
                  </a:cubicBezTo>
                  <a:cubicBezTo>
                    <a:pt x="82" y="7"/>
                    <a:pt x="84" y="7"/>
                    <a:pt x="89" y="9"/>
                  </a:cubicBezTo>
                  <a:cubicBezTo>
                    <a:pt x="91" y="9"/>
                    <a:pt x="93" y="10"/>
                    <a:pt x="94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3"/>
                    <a:pt x="91" y="2"/>
                    <a:pt x="8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552A1D8E-70F3-4C8A-90F1-3651AC8B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715"/>
              <a:ext cx="193" cy="23"/>
            </a:xfrm>
            <a:custGeom>
              <a:avLst/>
              <a:gdLst>
                <a:gd name="T0" fmla="*/ 88 w 94"/>
                <a:gd name="T1" fmla="*/ 2 h 11"/>
                <a:gd name="T2" fmla="*/ 77 w 94"/>
                <a:gd name="T3" fmla="*/ 2 h 11"/>
                <a:gd name="T4" fmla="*/ 65 w 94"/>
                <a:gd name="T5" fmla="*/ 2 h 11"/>
                <a:gd name="T6" fmla="*/ 53 w 94"/>
                <a:gd name="T7" fmla="*/ 2 h 11"/>
                <a:gd name="T8" fmla="*/ 41 w 94"/>
                <a:gd name="T9" fmla="*/ 2 h 11"/>
                <a:gd name="T10" fmla="*/ 29 w 94"/>
                <a:gd name="T11" fmla="*/ 2 h 11"/>
                <a:gd name="T12" fmla="*/ 17 w 94"/>
                <a:gd name="T13" fmla="*/ 2 h 11"/>
                <a:gd name="T14" fmla="*/ 11 w 94"/>
                <a:gd name="T15" fmla="*/ 1 h 11"/>
                <a:gd name="T16" fmla="*/ 5 w 94"/>
                <a:gd name="T17" fmla="*/ 2 h 11"/>
                <a:gd name="T18" fmla="*/ 0 w 94"/>
                <a:gd name="T19" fmla="*/ 3 h 11"/>
                <a:gd name="T20" fmla="*/ 0 w 94"/>
                <a:gd name="T21" fmla="*/ 10 h 11"/>
                <a:gd name="T22" fmla="*/ 0 w 94"/>
                <a:gd name="T23" fmla="*/ 11 h 11"/>
                <a:gd name="T24" fmla="*/ 5 w 94"/>
                <a:gd name="T25" fmla="*/ 9 h 11"/>
                <a:gd name="T26" fmla="*/ 17 w 94"/>
                <a:gd name="T27" fmla="*/ 9 h 11"/>
                <a:gd name="T28" fmla="*/ 29 w 94"/>
                <a:gd name="T29" fmla="*/ 9 h 11"/>
                <a:gd name="T30" fmla="*/ 41 w 94"/>
                <a:gd name="T31" fmla="*/ 9 h 11"/>
                <a:gd name="T32" fmla="*/ 53 w 94"/>
                <a:gd name="T33" fmla="*/ 9 h 11"/>
                <a:gd name="T34" fmla="*/ 65 w 94"/>
                <a:gd name="T35" fmla="*/ 9 h 11"/>
                <a:gd name="T36" fmla="*/ 77 w 94"/>
                <a:gd name="T37" fmla="*/ 9 h 11"/>
                <a:gd name="T38" fmla="*/ 89 w 94"/>
                <a:gd name="T39" fmla="*/ 9 h 11"/>
                <a:gd name="T40" fmla="*/ 94 w 94"/>
                <a:gd name="T41" fmla="*/ 10 h 11"/>
                <a:gd name="T42" fmla="*/ 94 w 94"/>
                <a:gd name="T43" fmla="*/ 3 h 11"/>
                <a:gd name="T44" fmla="*/ 88 w 94"/>
                <a:gd name="T4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1">
                  <a:moveTo>
                    <a:pt x="88" y="2"/>
                  </a:moveTo>
                  <a:cubicBezTo>
                    <a:pt x="84" y="0"/>
                    <a:pt x="82" y="0"/>
                    <a:pt x="77" y="2"/>
                  </a:cubicBezTo>
                  <a:cubicBezTo>
                    <a:pt x="72" y="4"/>
                    <a:pt x="70" y="4"/>
                    <a:pt x="65" y="2"/>
                  </a:cubicBezTo>
                  <a:cubicBezTo>
                    <a:pt x="59" y="0"/>
                    <a:pt x="58" y="0"/>
                    <a:pt x="53" y="2"/>
                  </a:cubicBezTo>
                  <a:cubicBezTo>
                    <a:pt x="48" y="4"/>
                    <a:pt x="46" y="4"/>
                    <a:pt x="41" y="2"/>
                  </a:cubicBezTo>
                  <a:cubicBezTo>
                    <a:pt x="36" y="0"/>
                    <a:pt x="34" y="0"/>
                    <a:pt x="29" y="2"/>
                  </a:cubicBezTo>
                  <a:cubicBezTo>
                    <a:pt x="24" y="4"/>
                    <a:pt x="22" y="4"/>
                    <a:pt x="17" y="2"/>
                  </a:cubicBezTo>
                  <a:cubicBezTo>
                    <a:pt x="15" y="1"/>
                    <a:pt x="13" y="1"/>
                    <a:pt x="11" y="1"/>
                  </a:cubicBezTo>
                  <a:cubicBezTo>
                    <a:pt x="10" y="1"/>
                    <a:pt x="8" y="1"/>
                    <a:pt x="5" y="2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3" y="10"/>
                    <a:pt x="5" y="9"/>
                  </a:cubicBezTo>
                  <a:cubicBezTo>
                    <a:pt x="10" y="7"/>
                    <a:pt x="12" y="8"/>
                    <a:pt x="17" y="9"/>
                  </a:cubicBezTo>
                  <a:cubicBezTo>
                    <a:pt x="22" y="11"/>
                    <a:pt x="24" y="11"/>
                    <a:pt x="29" y="9"/>
                  </a:cubicBezTo>
                  <a:cubicBezTo>
                    <a:pt x="34" y="7"/>
                    <a:pt x="36" y="7"/>
                    <a:pt x="41" y="9"/>
                  </a:cubicBezTo>
                  <a:cubicBezTo>
                    <a:pt x="46" y="11"/>
                    <a:pt x="48" y="11"/>
                    <a:pt x="53" y="9"/>
                  </a:cubicBezTo>
                  <a:cubicBezTo>
                    <a:pt x="58" y="7"/>
                    <a:pt x="60" y="7"/>
                    <a:pt x="65" y="9"/>
                  </a:cubicBezTo>
                  <a:cubicBezTo>
                    <a:pt x="70" y="11"/>
                    <a:pt x="71" y="11"/>
                    <a:pt x="77" y="9"/>
                  </a:cubicBezTo>
                  <a:cubicBezTo>
                    <a:pt x="82" y="7"/>
                    <a:pt x="84" y="7"/>
                    <a:pt x="89" y="9"/>
                  </a:cubicBezTo>
                  <a:cubicBezTo>
                    <a:pt x="91" y="10"/>
                    <a:pt x="93" y="10"/>
                    <a:pt x="94" y="1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3"/>
                    <a:pt x="91" y="3"/>
                    <a:pt x="88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1EEE7C05-35F2-4126-B061-AC2B6958D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598"/>
              <a:ext cx="22" cy="27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0 h 13"/>
                <a:gd name="T4" fmla="*/ 0 w 11"/>
                <a:gd name="T5" fmla="*/ 0 h 13"/>
                <a:gd name="T6" fmla="*/ 0 w 11"/>
                <a:gd name="T7" fmla="*/ 10 h 13"/>
                <a:gd name="T8" fmla="*/ 11 w 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1"/>
                    <a:pt x="7" y="12"/>
                    <a:pt x="11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BCA20C9A-A900-4E33-B16A-6FB346A3D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598"/>
              <a:ext cx="21" cy="21"/>
            </a:xfrm>
            <a:custGeom>
              <a:avLst/>
              <a:gdLst>
                <a:gd name="T0" fmla="*/ 5 w 10"/>
                <a:gd name="T1" fmla="*/ 9 h 10"/>
                <a:gd name="T2" fmla="*/ 10 w 10"/>
                <a:gd name="T3" fmla="*/ 9 h 10"/>
                <a:gd name="T4" fmla="*/ 10 w 10"/>
                <a:gd name="T5" fmla="*/ 0 h 10"/>
                <a:gd name="T6" fmla="*/ 0 w 10"/>
                <a:gd name="T7" fmla="*/ 0 h 10"/>
                <a:gd name="T8" fmla="*/ 0 w 10"/>
                <a:gd name="T9" fmla="*/ 10 h 10"/>
                <a:gd name="T10" fmla="*/ 5 w 10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5" y="9"/>
                  </a:moveTo>
                  <a:cubicBezTo>
                    <a:pt x="5" y="9"/>
                    <a:pt x="7" y="9"/>
                    <a:pt x="10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9"/>
                    <a:pt x="5" y="9"/>
                    <a:pt x="5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761A3427-6CAA-4CB0-AF77-5CA71343E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598"/>
              <a:ext cx="20" cy="27"/>
            </a:xfrm>
            <a:custGeom>
              <a:avLst/>
              <a:gdLst>
                <a:gd name="T0" fmla="*/ 10 w 10"/>
                <a:gd name="T1" fmla="*/ 10 h 13"/>
                <a:gd name="T2" fmla="*/ 10 w 10"/>
                <a:gd name="T3" fmla="*/ 0 h 13"/>
                <a:gd name="T4" fmla="*/ 0 w 10"/>
                <a:gd name="T5" fmla="*/ 0 h 13"/>
                <a:gd name="T6" fmla="*/ 0 w 10"/>
                <a:gd name="T7" fmla="*/ 13 h 13"/>
                <a:gd name="T8" fmla="*/ 10 w 10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10" y="1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2"/>
                    <a:pt x="7" y="11"/>
                    <a:pt x="10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EABD4906-5F41-4073-B08E-9838C13AC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598"/>
              <a:ext cx="22" cy="37"/>
            </a:xfrm>
            <a:custGeom>
              <a:avLst/>
              <a:gdLst>
                <a:gd name="T0" fmla="*/ 11 w 11"/>
                <a:gd name="T1" fmla="*/ 13 h 18"/>
                <a:gd name="T2" fmla="*/ 11 w 11"/>
                <a:gd name="T3" fmla="*/ 0 h 18"/>
                <a:gd name="T4" fmla="*/ 0 w 11"/>
                <a:gd name="T5" fmla="*/ 0 h 18"/>
                <a:gd name="T6" fmla="*/ 0 w 11"/>
                <a:gd name="T7" fmla="*/ 18 h 18"/>
                <a:gd name="T8" fmla="*/ 11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1" y="13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6"/>
                    <a:pt x="7" y="15"/>
                    <a:pt x="11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0E6B851C-C080-4CCE-8548-F00FC7ACA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" y="621"/>
              <a:ext cx="71" cy="92"/>
            </a:xfrm>
            <a:custGeom>
              <a:avLst/>
              <a:gdLst>
                <a:gd name="T0" fmla="*/ 6 w 35"/>
                <a:gd name="T1" fmla="*/ 43 h 45"/>
                <a:gd name="T2" fmla="*/ 18 w 35"/>
                <a:gd name="T3" fmla="*/ 43 h 45"/>
                <a:gd name="T4" fmla="*/ 30 w 35"/>
                <a:gd name="T5" fmla="*/ 43 h 45"/>
                <a:gd name="T6" fmla="*/ 35 w 35"/>
                <a:gd name="T7" fmla="*/ 44 h 45"/>
                <a:gd name="T8" fmla="*/ 35 w 35"/>
                <a:gd name="T9" fmla="*/ 0 h 45"/>
                <a:gd name="T10" fmla="*/ 17 w 35"/>
                <a:gd name="T11" fmla="*/ 4 h 45"/>
                <a:gd name="T12" fmla="*/ 0 w 35"/>
                <a:gd name="T13" fmla="*/ 12 h 45"/>
                <a:gd name="T14" fmla="*/ 4 w 35"/>
                <a:gd name="T15" fmla="*/ 28 h 45"/>
                <a:gd name="T16" fmla="*/ 6 w 35"/>
                <a:gd name="T17" fmla="*/ 43 h 45"/>
                <a:gd name="T18" fmla="*/ 25 w 35"/>
                <a:gd name="T19" fmla="*/ 10 h 45"/>
                <a:gd name="T20" fmla="*/ 28 w 35"/>
                <a:gd name="T21" fmla="*/ 12 h 45"/>
                <a:gd name="T22" fmla="*/ 28 w 35"/>
                <a:gd name="T23" fmla="*/ 16 h 45"/>
                <a:gd name="T24" fmla="*/ 25 w 35"/>
                <a:gd name="T25" fmla="*/ 13 h 45"/>
                <a:gd name="T26" fmla="*/ 25 w 35"/>
                <a:gd name="T2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5">
                  <a:moveTo>
                    <a:pt x="6" y="43"/>
                  </a:moveTo>
                  <a:cubicBezTo>
                    <a:pt x="11" y="45"/>
                    <a:pt x="13" y="45"/>
                    <a:pt x="18" y="43"/>
                  </a:cubicBezTo>
                  <a:cubicBezTo>
                    <a:pt x="23" y="41"/>
                    <a:pt x="25" y="41"/>
                    <a:pt x="30" y="43"/>
                  </a:cubicBezTo>
                  <a:cubicBezTo>
                    <a:pt x="32" y="44"/>
                    <a:pt x="33" y="44"/>
                    <a:pt x="35" y="4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4" y="2"/>
                    <a:pt x="17" y="4"/>
                  </a:cubicBezTo>
                  <a:cubicBezTo>
                    <a:pt x="6" y="8"/>
                    <a:pt x="0" y="12"/>
                    <a:pt x="0" y="12"/>
                  </a:cubicBezTo>
                  <a:cubicBezTo>
                    <a:pt x="0" y="12"/>
                    <a:pt x="3" y="19"/>
                    <a:pt x="4" y="28"/>
                  </a:cubicBezTo>
                  <a:cubicBezTo>
                    <a:pt x="6" y="35"/>
                    <a:pt x="6" y="40"/>
                    <a:pt x="6" y="43"/>
                  </a:cubicBezTo>
                  <a:close/>
                  <a:moveTo>
                    <a:pt x="25" y="10"/>
                  </a:moveTo>
                  <a:cubicBezTo>
                    <a:pt x="26" y="9"/>
                    <a:pt x="28" y="10"/>
                    <a:pt x="28" y="12"/>
                  </a:cubicBezTo>
                  <a:cubicBezTo>
                    <a:pt x="29" y="14"/>
                    <a:pt x="29" y="16"/>
                    <a:pt x="28" y="16"/>
                  </a:cubicBezTo>
                  <a:cubicBezTo>
                    <a:pt x="27" y="16"/>
                    <a:pt x="26" y="15"/>
                    <a:pt x="25" y="13"/>
                  </a:cubicBezTo>
                  <a:cubicBezTo>
                    <a:pt x="24" y="12"/>
                    <a:pt x="24" y="10"/>
                    <a:pt x="25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grpSp>
        <p:nvGrpSpPr>
          <p:cNvPr id="67" name="Group 28">
            <a:extLst>
              <a:ext uri="{FF2B5EF4-FFF2-40B4-BE49-F238E27FC236}">
                <a16:creationId xmlns:a16="http://schemas.microsoft.com/office/drawing/2014/main" id="{7E2E275C-E214-4424-8F7A-D27B7FFEA2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3085" y="2059909"/>
            <a:ext cx="300037" cy="358775"/>
            <a:chOff x="4343" y="1176"/>
            <a:chExt cx="189" cy="226"/>
          </a:xfrm>
        </p:grpSpPr>
        <p:sp>
          <p:nvSpPr>
            <p:cNvPr id="68" name="AutoShape 27">
              <a:extLst>
                <a:ext uri="{FF2B5EF4-FFF2-40B4-BE49-F238E27FC236}">
                  <a16:creationId xmlns:a16="http://schemas.microsoft.com/office/drawing/2014/main" id="{4E43803A-5A8F-43B2-A08D-FC67ED9E109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43" y="1176"/>
              <a:ext cx="18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F7BCDE82-908D-426F-8ACC-60994B6B5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0" y="1179"/>
              <a:ext cx="192" cy="223"/>
            </a:xfrm>
            <a:custGeom>
              <a:avLst/>
              <a:gdLst>
                <a:gd name="T0" fmla="*/ 56 w 58"/>
                <a:gd name="T1" fmla="*/ 63 h 68"/>
                <a:gd name="T2" fmla="*/ 52 w 58"/>
                <a:gd name="T3" fmla="*/ 61 h 68"/>
                <a:gd name="T4" fmla="*/ 47 w 58"/>
                <a:gd name="T5" fmla="*/ 63 h 68"/>
                <a:gd name="T6" fmla="*/ 47 w 58"/>
                <a:gd name="T7" fmla="*/ 63 h 68"/>
                <a:gd name="T8" fmla="*/ 57 w 58"/>
                <a:gd name="T9" fmla="*/ 37 h 68"/>
                <a:gd name="T10" fmla="*/ 56 w 58"/>
                <a:gd name="T11" fmla="*/ 34 h 68"/>
                <a:gd name="T12" fmla="*/ 42 w 58"/>
                <a:gd name="T13" fmla="*/ 24 h 68"/>
                <a:gd name="T14" fmla="*/ 42 w 58"/>
                <a:gd name="T15" fmla="*/ 12 h 68"/>
                <a:gd name="T16" fmla="*/ 37 w 58"/>
                <a:gd name="T17" fmla="*/ 12 h 68"/>
                <a:gd name="T18" fmla="*/ 37 w 58"/>
                <a:gd name="T19" fmla="*/ 2 h 68"/>
                <a:gd name="T20" fmla="*/ 35 w 58"/>
                <a:gd name="T21" fmla="*/ 0 h 68"/>
                <a:gd name="T22" fmla="*/ 23 w 58"/>
                <a:gd name="T23" fmla="*/ 0 h 68"/>
                <a:gd name="T24" fmla="*/ 21 w 58"/>
                <a:gd name="T25" fmla="*/ 2 h 68"/>
                <a:gd name="T26" fmla="*/ 21 w 58"/>
                <a:gd name="T27" fmla="*/ 12 h 68"/>
                <a:gd name="T28" fmla="*/ 16 w 58"/>
                <a:gd name="T29" fmla="*/ 12 h 68"/>
                <a:gd name="T30" fmla="*/ 16 w 58"/>
                <a:gd name="T31" fmla="*/ 24 h 68"/>
                <a:gd name="T32" fmla="*/ 2 w 58"/>
                <a:gd name="T33" fmla="*/ 34 h 68"/>
                <a:gd name="T34" fmla="*/ 1 w 58"/>
                <a:gd name="T35" fmla="*/ 37 h 68"/>
                <a:gd name="T36" fmla="*/ 10 w 58"/>
                <a:gd name="T37" fmla="*/ 62 h 68"/>
                <a:gd name="T38" fmla="*/ 8 w 58"/>
                <a:gd name="T39" fmla="*/ 63 h 68"/>
                <a:gd name="T40" fmla="*/ 6 w 58"/>
                <a:gd name="T41" fmla="*/ 64 h 68"/>
                <a:gd name="T42" fmla="*/ 4 w 58"/>
                <a:gd name="T43" fmla="*/ 63 h 68"/>
                <a:gd name="T44" fmla="*/ 0 w 58"/>
                <a:gd name="T45" fmla="*/ 61 h 68"/>
                <a:gd name="T46" fmla="*/ 0 w 58"/>
                <a:gd name="T47" fmla="*/ 65 h 68"/>
                <a:gd name="T48" fmla="*/ 2 w 58"/>
                <a:gd name="T49" fmla="*/ 66 h 68"/>
                <a:gd name="T50" fmla="*/ 6 w 58"/>
                <a:gd name="T51" fmla="*/ 68 h 68"/>
                <a:gd name="T52" fmla="*/ 11 w 58"/>
                <a:gd name="T53" fmla="*/ 66 h 68"/>
                <a:gd name="T54" fmla="*/ 13 w 58"/>
                <a:gd name="T55" fmla="*/ 65 h 68"/>
                <a:gd name="T56" fmla="*/ 15 w 58"/>
                <a:gd name="T57" fmla="*/ 66 h 68"/>
                <a:gd name="T58" fmla="*/ 19 w 58"/>
                <a:gd name="T59" fmla="*/ 68 h 68"/>
                <a:gd name="T60" fmla="*/ 24 w 58"/>
                <a:gd name="T61" fmla="*/ 66 h 68"/>
                <a:gd name="T62" fmla="*/ 26 w 58"/>
                <a:gd name="T63" fmla="*/ 65 h 68"/>
                <a:gd name="T64" fmla="*/ 28 w 58"/>
                <a:gd name="T65" fmla="*/ 66 h 68"/>
                <a:gd name="T66" fmla="*/ 32 w 58"/>
                <a:gd name="T67" fmla="*/ 68 h 68"/>
                <a:gd name="T68" fmla="*/ 37 w 58"/>
                <a:gd name="T69" fmla="*/ 66 h 68"/>
                <a:gd name="T70" fmla="*/ 39 w 58"/>
                <a:gd name="T71" fmla="*/ 65 h 68"/>
                <a:gd name="T72" fmla="*/ 41 w 58"/>
                <a:gd name="T73" fmla="*/ 66 h 68"/>
                <a:gd name="T74" fmla="*/ 45 w 58"/>
                <a:gd name="T75" fmla="*/ 68 h 68"/>
                <a:gd name="T76" fmla="*/ 50 w 58"/>
                <a:gd name="T77" fmla="*/ 66 h 68"/>
                <a:gd name="T78" fmla="*/ 52 w 58"/>
                <a:gd name="T79" fmla="*/ 65 h 68"/>
                <a:gd name="T80" fmla="*/ 54 w 58"/>
                <a:gd name="T81" fmla="*/ 66 h 68"/>
                <a:gd name="T82" fmla="*/ 58 w 58"/>
                <a:gd name="T83" fmla="*/ 68 h 68"/>
                <a:gd name="T84" fmla="*/ 58 w 58"/>
                <a:gd name="T85" fmla="*/ 64 h 68"/>
                <a:gd name="T86" fmla="*/ 56 w 58"/>
                <a:gd name="T87" fmla="*/ 63 h 68"/>
                <a:gd name="T88" fmla="*/ 25 w 58"/>
                <a:gd name="T89" fmla="*/ 4 h 68"/>
                <a:gd name="T90" fmla="*/ 33 w 58"/>
                <a:gd name="T91" fmla="*/ 4 h 68"/>
                <a:gd name="T92" fmla="*/ 33 w 58"/>
                <a:gd name="T93" fmla="*/ 12 h 68"/>
                <a:gd name="T94" fmla="*/ 25 w 58"/>
                <a:gd name="T95" fmla="*/ 12 h 68"/>
                <a:gd name="T96" fmla="*/ 25 w 58"/>
                <a:gd name="T97" fmla="*/ 4 h 68"/>
                <a:gd name="T98" fmla="*/ 29 w 58"/>
                <a:gd name="T99" fmla="*/ 20 h 68"/>
                <a:gd name="T100" fmla="*/ 52 w 58"/>
                <a:gd name="T101" fmla="*/ 37 h 68"/>
                <a:gd name="T102" fmla="*/ 50 w 58"/>
                <a:gd name="T103" fmla="*/ 44 h 68"/>
                <a:gd name="T104" fmla="*/ 30 w 58"/>
                <a:gd name="T105" fmla="*/ 30 h 68"/>
                <a:gd name="T106" fmla="*/ 28 w 58"/>
                <a:gd name="T107" fmla="*/ 30 h 68"/>
                <a:gd name="T108" fmla="*/ 8 w 58"/>
                <a:gd name="T109" fmla="*/ 44 h 68"/>
                <a:gd name="T110" fmla="*/ 6 w 58"/>
                <a:gd name="T111" fmla="*/ 37 h 68"/>
                <a:gd name="T112" fmla="*/ 29 w 58"/>
                <a:gd name="T113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" h="68">
                  <a:moveTo>
                    <a:pt x="56" y="63"/>
                  </a:moveTo>
                  <a:cubicBezTo>
                    <a:pt x="55" y="62"/>
                    <a:pt x="54" y="61"/>
                    <a:pt x="52" y="61"/>
                  </a:cubicBezTo>
                  <a:cubicBezTo>
                    <a:pt x="49" y="61"/>
                    <a:pt x="48" y="62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6"/>
                    <a:pt x="57" y="35"/>
                    <a:pt x="56" y="3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1" y="36"/>
                    <a:pt x="1" y="37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2"/>
                    <a:pt x="9" y="63"/>
                    <a:pt x="8" y="63"/>
                  </a:cubicBezTo>
                  <a:cubicBezTo>
                    <a:pt x="7" y="64"/>
                    <a:pt x="7" y="64"/>
                    <a:pt x="6" y="64"/>
                  </a:cubicBezTo>
                  <a:cubicBezTo>
                    <a:pt x="5" y="64"/>
                    <a:pt x="5" y="64"/>
                    <a:pt x="4" y="63"/>
                  </a:cubicBezTo>
                  <a:cubicBezTo>
                    <a:pt x="3" y="62"/>
                    <a:pt x="2" y="61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5"/>
                    <a:pt x="1" y="66"/>
                    <a:pt x="2" y="66"/>
                  </a:cubicBezTo>
                  <a:cubicBezTo>
                    <a:pt x="2" y="67"/>
                    <a:pt x="4" y="68"/>
                    <a:pt x="6" y="68"/>
                  </a:cubicBezTo>
                  <a:cubicBezTo>
                    <a:pt x="9" y="68"/>
                    <a:pt x="10" y="67"/>
                    <a:pt x="11" y="66"/>
                  </a:cubicBezTo>
                  <a:cubicBezTo>
                    <a:pt x="11" y="66"/>
                    <a:pt x="12" y="65"/>
                    <a:pt x="13" y="65"/>
                  </a:cubicBezTo>
                  <a:cubicBezTo>
                    <a:pt x="14" y="65"/>
                    <a:pt x="14" y="66"/>
                    <a:pt x="15" y="66"/>
                  </a:cubicBezTo>
                  <a:cubicBezTo>
                    <a:pt x="16" y="67"/>
                    <a:pt x="17" y="68"/>
                    <a:pt x="19" y="68"/>
                  </a:cubicBezTo>
                  <a:cubicBezTo>
                    <a:pt x="22" y="68"/>
                    <a:pt x="23" y="67"/>
                    <a:pt x="24" y="66"/>
                  </a:cubicBezTo>
                  <a:cubicBezTo>
                    <a:pt x="24" y="66"/>
                    <a:pt x="25" y="65"/>
                    <a:pt x="26" y="65"/>
                  </a:cubicBezTo>
                  <a:cubicBezTo>
                    <a:pt x="27" y="65"/>
                    <a:pt x="27" y="66"/>
                    <a:pt x="28" y="66"/>
                  </a:cubicBezTo>
                  <a:cubicBezTo>
                    <a:pt x="29" y="67"/>
                    <a:pt x="30" y="68"/>
                    <a:pt x="32" y="68"/>
                  </a:cubicBezTo>
                  <a:cubicBezTo>
                    <a:pt x="35" y="68"/>
                    <a:pt x="36" y="67"/>
                    <a:pt x="37" y="66"/>
                  </a:cubicBezTo>
                  <a:cubicBezTo>
                    <a:pt x="38" y="66"/>
                    <a:pt x="38" y="65"/>
                    <a:pt x="39" y="65"/>
                  </a:cubicBezTo>
                  <a:cubicBezTo>
                    <a:pt x="40" y="65"/>
                    <a:pt x="40" y="66"/>
                    <a:pt x="41" y="66"/>
                  </a:cubicBezTo>
                  <a:cubicBezTo>
                    <a:pt x="42" y="67"/>
                    <a:pt x="43" y="68"/>
                    <a:pt x="45" y="68"/>
                  </a:cubicBezTo>
                  <a:cubicBezTo>
                    <a:pt x="48" y="68"/>
                    <a:pt x="49" y="67"/>
                    <a:pt x="50" y="66"/>
                  </a:cubicBezTo>
                  <a:cubicBezTo>
                    <a:pt x="51" y="66"/>
                    <a:pt x="51" y="65"/>
                    <a:pt x="52" y="65"/>
                  </a:cubicBezTo>
                  <a:cubicBezTo>
                    <a:pt x="53" y="65"/>
                    <a:pt x="53" y="66"/>
                    <a:pt x="54" y="66"/>
                  </a:cubicBezTo>
                  <a:cubicBezTo>
                    <a:pt x="55" y="67"/>
                    <a:pt x="56" y="68"/>
                    <a:pt x="58" y="68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7" y="64"/>
                    <a:pt x="57" y="64"/>
                    <a:pt x="56" y="63"/>
                  </a:cubicBezTo>
                  <a:close/>
                  <a:moveTo>
                    <a:pt x="25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25" y="4"/>
                  </a:lnTo>
                  <a:close/>
                  <a:moveTo>
                    <a:pt x="29" y="20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37"/>
                    <a:pt x="6" y="37"/>
                    <a:pt x="6" y="37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CA310D7-45BC-4F20-8D38-12435DD18D01}"/>
              </a:ext>
            </a:extLst>
          </p:cNvPr>
          <p:cNvSpPr/>
          <p:nvPr/>
        </p:nvSpPr>
        <p:spPr>
          <a:xfrm>
            <a:off x="434310" y="1034504"/>
            <a:ext cx="2593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ES, </a:t>
            </a:r>
            <a:r>
              <a:rPr lang="lt-LT" sz="2000" dirty="0">
                <a:latin typeface="+mj-lt"/>
              </a:rPr>
              <a:t>Skandinavijos </a:t>
            </a:r>
          </a:p>
          <a:p>
            <a:r>
              <a:rPr lang="lt-LT" sz="2000" dirty="0">
                <a:latin typeface="+mj-lt"/>
              </a:rPr>
              <a:t>ir Muitų sąjungos rinkų</a:t>
            </a:r>
          </a:p>
        </p:txBody>
      </p:sp>
      <p:grpSp>
        <p:nvGrpSpPr>
          <p:cNvPr id="71" name="Group 32">
            <a:extLst>
              <a:ext uri="{FF2B5EF4-FFF2-40B4-BE49-F238E27FC236}">
                <a16:creationId xmlns:a16="http://schemas.microsoft.com/office/drawing/2014/main" id="{66D62E61-CDD2-49F4-B9CE-895A12D6F7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17063" y="4972050"/>
            <a:ext cx="288925" cy="339725"/>
            <a:chOff x="5995" y="3132"/>
            <a:chExt cx="182" cy="214"/>
          </a:xfrm>
        </p:grpSpPr>
        <p:sp>
          <p:nvSpPr>
            <p:cNvPr id="72" name="AutoShape 31">
              <a:extLst>
                <a:ext uri="{FF2B5EF4-FFF2-40B4-BE49-F238E27FC236}">
                  <a16:creationId xmlns:a16="http://schemas.microsoft.com/office/drawing/2014/main" id="{B30C429D-9C6D-4192-A73A-5D341DE953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95" y="3132"/>
              <a:ext cx="18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60970432-2F42-4567-9926-B9F58D204A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9" y="3128"/>
              <a:ext cx="178" cy="22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rgbClr val="E01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8F2C2E9B-2A7B-4893-BEB2-71062F3C5B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9" y="3128"/>
              <a:ext cx="178" cy="22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grpSp>
        <p:nvGrpSpPr>
          <p:cNvPr id="77" name="Group 37">
            <a:extLst>
              <a:ext uri="{FF2B5EF4-FFF2-40B4-BE49-F238E27FC236}">
                <a16:creationId xmlns:a16="http://schemas.microsoft.com/office/drawing/2014/main" id="{1A4D2A69-B522-439B-B850-D80068E46A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61625" y="3062288"/>
            <a:ext cx="274638" cy="323850"/>
            <a:chOff x="6590" y="1929"/>
            <a:chExt cx="173" cy="204"/>
          </a:xfrm>
        </p:grpSpPr>
        <p:sp>
          <p:nvSpPr>
            <p:cNvPr id="78" name="AutoShape 36">
              <a:extLst>
                <a:ext uri="{FF2B5EF4-FFF2-40B4-BE49-F238E27FC236}">
                  <a16:creationId xmlns:a16="http://schemas.microsoft.com/office/drawing/2014/main" id="{70B0CB30-DEA1-4FDD-B1E0-9BA4A5C5FD0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590" y="1929"/>
              <a:ext cx="17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9" name="Freeform 38">
              <a:extLst>
                <a:ext uri="{FF2B5EF4-FFF2-40B4-BE49-F238E27FC236}">
                  <a16:creationId xmlns:a16="http://schemas.microsoft.com/office/drawing/2014/main" id="{7D690E06-A5AD-4196-A889-392445C80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4" y="1925"/>
              <a:ext cx="169" cy="21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rgbClr val="E01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0" name="Freeform 39">
              <a:extLst>
                <a:ext uri="{FF2B5EF4-FFF2-40B4-BE49-F238E27FC236}">
                  <a16:creationId xmlns:a16="http://schemas.microsoft.com/office/drawing/2014/main" id="{7E6935E4-B81D-45E5-96DD-3E3771AD1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4" y="1925"/>
              <a:ext cx="169" cy="21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grpSp>
        <p:nvGrpSpPr>
          <p:cNvPr id="81" name="Group 42">
            <a:extLst>
              <a:ext uri="{FF2B5EF4-FFF2-40B4-BE49-F238E27FC236}">
                <a16:creationId xmlns:a16="http://schemas.microsoft.com/office/drawing/2014/main" id="{1098D54D-E1A8-4969-ABA4-F4E4032CA3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20350" y="1747838"/>
            <a:ext cx="274638" cy="323850"/>
            <a:chOff x="6564" y="1101"/>
            <a:chExt cx="173" cy="204"/>
          </a:xfrm>
        </p:grpSpPr>
        <p:sp>
          <p:nvSpPr>
            <p:cNvPr id="82" name="AutoShape 41">
              <a:extLst>
                <a:ext uri="{FF2B5EF4-FFF2-40B4-BE49-F238E27FC236}">
                  <a16:creationId xmlns:a16="http://schemas.microsoft.com/office/drawing/2014/main" id="{96DA12FC-1D77-4ABB-A5B9-65DEFBFBB3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564" y="1101"/>
              <a:ext cx="17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3CB07D25-5EC5-43A2-8F51-31D4D2FFA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8" y="1097"/>
              <a:ext cx="169" cy="21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rgbClr val="E01B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40318C23-C342-4B43-9DC9-01265DFA02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8" y="1097"/>
              <a:ext cx="169" cy="212"/>
            </a:xfrm>
            <a:custGeom>
              <a:avLst/>
              <a:gdLst>
                <a:gd name="T0" fmla="*/ 39 w 47"/>
                <a:gd name="T1" fmla="*/ 35 h 59"/>
                <a:gd name="T2" fmla="*/ 36 w 47"/>
                <a:gd name="T3" fmla="*/ 38 h 59"/>
                <a:gd name="T4" fmla="*/ 33 w 47"/>
                <a:gd name="T5" fmla="*/ 35 h 59"/>
                <a:gd name="T6" fmla="*/ 36 w 47"/>
                <a:gd name="T7" fmla="*/ 32 h 59"/>
                <a:gd name="T8" fmla="*/ 39 w 47"/>
                <a:gd name="T9" fmla="*/ 35 h 59"/>
                <a:gd name="T10" fmla="*/ 11 w 47"/>
                <a:gd name="T11" fmla="*/ 32 h 59"/>
                <a:gd name="T12" fmla="*/ 8 w 47"/>
                <a:gd name="T13" fmla="*/ 35 h 59"/>
                <a:gd name="T14" fmla="*/ 11 w 47"/>
                <a:gd name="T15" fmla="*/ 38 h 59"/>
                <a:gd name="T16" fmla="*/ 14 w 47"/>
                <a:gd name="T17" fmla="*/ 35 h 59"/>
                <a:gd name="T18" fmla="*/ 11 w 47"/>
                <a:gd name="T19" fmla="*/ 32 h 59"/>
                <a:gd name="T20" fmla="*/ 0 w 47"/>
                <a:gd name="T21" fmla="*/ 59 h 59"/>
                <a:gd name="T22" fmla="*/ 8 w 47"/>
                <a:gd name="T23" fmla="*/ 50 h 59"/>
                <a:gd name="T24" fmla="*/ 15 w 47"/>
                <a:gd name="T25" fmla="*/ 50 h 59"/>
                <a:gd name="T26" fmla="*/ 12 w 47"/>
                <a:gd name="T27" fmla="*/ 53 h 59"/>
                <a:gd name="T28" fmla="*/ 34 w 47"/>
                <a:gd name="T29" fmla="*/ 53 h 59"/>
                <a:gd name="T30" fmla="*/ 32 w 47"/>
                <a:gd name="T31" fmla="*/ 50 h 59"/>
                <a:gd name="T32" fmla="*/ 38 w 47"/>
                <a:gd name="T33" fmla="*/ 50 h 59"/>
                <a:gd name="T34" fmla="*/ 47 w 47"/>
                <a:gd name="T35" fmla="*/ 59 h 59"/>
                <a:gd name="T36" fmla="*/ 40 w 47"/>
                <a:gd name="T37" fmla="*/ 59 h 59"/>
                <a:gd name="T38" fmla="*/ 37 w 47"/>
                <a:gd name="T39" fmla="*/ 56 h 59"/>
                <a:gd name="T40" fmla="*/ 10 w 47"/>
                <a:gd name="T41" fmla="*/ 56 h 59"/>
                <a:gd name="T42" fmla="*/ 7 w 47"/>
                <a:gd name="T43" fmla="*/ 59 h 59"/>
                <a:gd name="T44" fmla="*/ 0 w 47"/>
                <a:gd name="T45" fmla="*/ 59 h 59"/>
                <a:gd name="T46" fmla="*/ 44 w 47"/>
                <a:gd name="T47" fmla="*/ 39 h 59"/>
                <a:gd name="T48" fmla="*/ 36 w 47"/>
                <a:gd name="T49" fmla="*/ 47 h 59"/>
                <a:gd name="T50" fmla="*/ 11 w 47"/>
                <a:gd name="T51" fmla="*/ 47 h 59"/>
                <a:gd name="T52" fmla="*/ 3 w 47"/>
                <a:gd name="T53" fmla="*/ 39 h 59"/>
                <a:gd name="T54" fmla="*/ 3 w 47"/>
                <a:gd name="T55" fmla="*/ 12 h 59"/>
                <a:gd name="T56" fmla="*/ 23 w 47"/>
                <a:gd name="T57" fmla="*/ 0 h 59"/>
                <a:gd name="T58" fmla="*/ 44 w 47"/>
                <a:gd name="T59" fmla="*/ 12 h 59"/>
                <a:gd name="T60" fmla="*/ 44 w 47"/>
                <a:gd name="T61" fmla="*/ 39 h 59"/>
                <a:gd name="T62" fmla="*/ 25 w 47"/>
                <a:gd name="T63" fmla="*/ 12 h 59"/>
                <a:gd name="T64" fmla="*/ 37 w 47"/>
                <a:gd name="T65" fmla="*/ 12 h 59"/>
                <a:gd name="T66" fmla="*/ 39 w 47"/>
                <a:gd name="T67" fmla="*/ 13 h 59"/>
                <a:gd name="T68" fmla="*/ 39 w 47"/>
                <a:gd name="T69" fmla="*/ 21 h 59"/>
                <a:gd name="T70" fmla="*/ 37 w 47"/>
                <a:gd name="T71" fmla="*/ 23 h 59"/>
                <a:gd name="T72" fmla="*/ 25 w 47"/>
                <a:gd name="T73" fmla="*/ 23 h 59"/>
                <a:gd name="T74" fmla="*/ 25 w 47"/>
                <a:gd name="T75" fmla="*/ 12 h 59"/>
                <a:gd name="T76" fmla="*/ 22 w 47"/>
                <a:gd name="T77" fmla="*/ 12 h 59"/>
                <a:gd name="T78" fmla="*/ 22 w 47"/>
                <a:gd name="T79" fmla="*/ 23 h 59"/>
                <a:gd name="T80" fmla="*/ 10 w 47"/>
                <a:gd name="T81" fmla="*/ 23 h 59"/>
                <a:gd name="T82" fmla="*/ 8 w 47"/>
                <a:gd name="T83" fmla="*/ 21 h 59"/>
                <a:gd name="T84" fmla="*/ 8 w 47"/>
                <a:gd name="T85" fmla="*/ 13 h 59"/>
                <a:gd name="T86" fmla="*/ 10 w 47"/>
                <a:gd name="T87" fmla="*/ 12 h 59"/>
                <a:gd name="T88" fmla="*/ 22 w 47"/>
                <a:gd name="T8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59">
                  <a:moveTo>
                    <a:pt x="39" y="35"/>
                  </a:moveTo>
                  <a:cubicBezTo>
                    <a:pt x="39" y="37"/>
                    <a:pt x="37" y="38"/>
                    <a:pt x="36" y="38"/>
                  </a:cubicBezTo>
                  <a:cubicBezTo>
                    <a:pt x="34" y="38"/>
                    <a:pt x="33" y="37"/>
                    <a:pt x="33" y="35"/>
                  </a:cubicBezTo>
                  <a:cubicBezTo>
                    <a:pt x="33" y="34"/>
                    <a:pt x="34" y="32"/>
                    <a:pt x="36" y="32"/>
                  </a:cubicBezTo>
                  <a:cubicBezTo>
                    <a:pt x="37" y="32"/>
                    <a:pt x="39" y="34"/>
                    <a:pt x="39" y="35"/>
                  </a:cubicBezTo>
                  <a:close/>
                  <a:moveTo>
                    <a:pt x="11" y="32"/>
                  </a:moveTo>
                  <a:cubicBezTo>
                    <a:pt x="9" y="32"/>
                    <a:pt x="8" y="34"/>
                    <a:pt x="8" y="35"/>
                  </a:cubicBezTo>
                  <a:cubicBezTo>
                    <a:pt x="8" y="37"/>
                    <a:pt x="9" y="38"/>
                    <a:pt x="11" y="38"/>
                  </a:cubicBezTo>
                  <a:cubicBezTo>
                    <a:pt x="13" y="38"/>
                    <a:pt x="14" y="37"/>
                    <a:pt x="14" y="35"/>
                  </a:cubicBezTo>
                  <a:cubicBezTo>
                    <a:pt x="14" y="34"/>
                    <a:pt x="13" y="32"/>
                    <a:pt x="11" y="32"/>
                  </a:cubicBezTo>
                  <a:close/>
                  <a:moveTo>
                    <a:pt x="0" y="5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59"/>
                    <a:pt x="7" y="59"/>
                    <a:pt x="7" y="59"/>
                  </a:cubicBezTo>
                  <a:lnTo>
                    <a:pt x="0" y="59"/>
                  </a:lnTo>
                  <a:close/>
                  <a:moveTo>
                    <a:pt x="44" y="39"/>
                  </a:moveTo>
                  <a:cubicBezTo>
                    <a:pt x="44" y="44"/>
                    <a:pt x="40" y="47"/>
                    <a:pt x="36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7" y="47"/>
                    <a:pt x="3" y="44"/>
                    <a:pt x="3" y="3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5"/>
                    <a:pt x="12" y="0"/>
                    <a:pt x="23" y="0"/>
                  </a:cubicBezTo>
                  <a:cubicBezTo>
                    <a:pt x="35" y="0"/>
                    <a:pt x="44" y="5"/>
                    <a:pt x="44" y="12"/>
                  </a:cubicBezTo>
                  <a:lnTo>
                    <a:pt x="44" y="39"/>
                  </a:lnTo>
                  <a:close/>
                  <a:moveTo>
                    <a:pt x="2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25" y="23"/>
                    <a:pt x="25" y="23"/>
                    <a:pt x="25" y="23"/>
                  </a:cubicBezTo>
                  <a:lnTo>
                    <a:pt x="25" y="12"/>
                  </a:lnTo>
                  <a:close/>
                  <a:moveTo>
                    <a:pt x="22" y="1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9" y="12"/>
                    <a:pt x="10" y="12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A0647279-CF68-4612-B4A0-4D8199E7525B}"/>
              </a:ext>
            </a:extLst>
          </p:cNvPr>
          <p:cNvSpPr/>
          <p:nvPr/>
        </p:nvSpPr>
        <p:spPr>
          <a:xfrm>
            <a:off x="434310" y="4045030"/>
            <a:ext cx="4348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- </a:t>
            </a:r>
            <a:r>
              <a:rPr lang="en-US" sz="1600" dirty="0" err="1">
                <a:latin typeface="+mj-lt"/>
              </a:rPr>
              <a:t>Šiauriausias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neužšąlantis</a:t>
            </a:r>
            <a:br>
              <a:rPr lang="lt-LT" sz="1600" dirty="0">
                <a:latin typeface="+mj-lt"/>
              </a:rPr>
            </a:br>
            <a:r>
              <a:rPr lang="lt-LT" sz="1600" dirty="0">
                <a:latin typeface="+mj-lt"/>
              </a:rPr>
              <a:t>   </a:t>
            </a:r>
            <a:r>
              <a:rPr lang="en-US" sz="1600" dirty="0" err="1">
                <a:latin typeface="+mj-lt"/>
              </a:rPr>
              <a:t>Baltijos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uostas</a:t>
            </a:r>
            <a:endParaRPr lang="en-US" sz="1600" dirty="0"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953D10C-2FAB-4730-8C3D-1BFBA0D82D59}"/>
              </a:ext>
            </a:extLst>
          </p:cNvPr>
          <p:cNvSpPr/>
          <p:nvPr/>
        </p:nvSpPr>
        <p:spPr>
          <a:xfrm>
            <a:off x="434310" y="4818406"/>
            <a:ext cx="214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- </a:t>
            </a:r>
            <a:r>
              <a:rPr lang="en-US" sz="1600" dirty="0" err="1">
                <a:latin typeface="+mj-lt"/>
              </a:rPr>
              <a:t>Tiesioginiai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skrydžiai</a:t>
            </a:r>
            <a:r>
              <a:rPr lang="en-US" sz="1600" dirty="0">
                <a:latin typeface="+mj-lt"/>
              </a:rPr>
              <a:t>: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D56ABE9-152F-4A62-8FDC-39CE7BEA4421}"/>
              </a:ext>
            </a:extLst>
          </p:cNvPr>
          <p:cNvSpPr/>
          <p:nvPr/>
        </p:nvSpPr>
        <p:spPr>
          <a:xfrm>
            <a:off x="599994" y="5194857"/>
            <a:ext cx="1467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Kopenhaga</a:t>
            </a:r>
            <a:endParaRPr lang="en-US" sz="1400" dirty="0"/>
          </a:p>
          <a:p>
            <a:r>
              <a:rPr lang="en-US" sz="1400" dirty="0" err="1"/>
              <a:t>Londonas</a:t>
            </a:r>
            <a:endParaRPr lang="en-US" sz="1400" dirty="0"/>
          </a:p>
          <a:p>
            <a:r>
              <a:rPr lang="en-US" sz="1400" dirty="0" err="1"/>
              <a:t>Ryga</a:t>
            </a:r>
            <a:endParaRPr lang="en-US" sz="1400" dirty="0"/>
          </a:p>
          <a:p>
            <a:r>
              <a:rPr lang="en-US" sz="1400" dirty="0" err="1"/>
              <a:t>Oslas</a:t>
            </a:r>
            <a:endParaRPr lang="en-US" sz="14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A869ABB-08FC-4BD0-A6AC-1150623BBF7B}"/>
              </a:ext>
            </a:extLst>
          </p:cNvPr>
          <p:cNvSpPr/>
          <p:nvPr/>
        </p:nvSpPr>
        <p:spPr>
          <a:xfrm>
            <a:off x="2053842" y="5194857"/>
            <a:ext cx="1467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Dortmundas</a:t>
            </a:r>
            <a:endParaRPr lang="en-US" sz="1400" dirty="0"/>
          </a:p>
          <a:p>
            <a:r>
              <a:rPr lang="en-US" sz="1400" dirty="0" err="1"/>
              <a:t>Varšuva</a:t>
            </a:r>
            <a:r>
              <a:rPr lang="en-US" sz="1400" dirty="0"/>
              <a:t>*</a:t>
            </a:r>
          </a:p>
          <a:p>
            <a:r>
              <a:rPr lang="en-US" sz="1400" dirty="0" err="1"/>
              <a:t>Maskva</a:t>
            </a:r>
            <a:r>
              <a:rPr lang="en-US" sz="1400" dirty="0"/>
              <a:t>*</a:t>
            </a:r>
          </a:p>
          <a:p>
            <a:r>
              <a:rPr lang="en-US" sz="1400" dirty="0" err="1"/>
              <a:t>Minskas</a:t>
            </a:r>
            <a:r>
              <a:rPr lang="en-US" sz="1400" dirty="0"/>
              <a:t>*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BD7BE7B-DE75-43EB-8724-5376C06C6864}"/>
              </a:ext>
            </a:extLst>
          </p:cNvPr>
          <p:cNvSpPr/>
          <p:nvPr/>
        </p:nvSpPr>
        <p:spPr>
          <a:xfrm>
            <a:off x="585476" y="6310884"/>
            <a:ext cx="1467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*</a:t>
            </a: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Sezoninis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53A67B8-9EEE-4FA8-BFA6-00071AA2E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3053" y="1677901"/>
            <a:ext cx="398707" cy="285749"/>
          </a:xfrm>
          <a:prstGeom prst="rect">
            <a:avLst/>
          </a:prstGeom>
        </p:spPr>
      </p:pic>
      <p:sp>
        <p:nvSpPr>
          <p:cNvPr id="88" name="Freeform 46">
            <a:extLst>
              <a:ext uri="{FF2B5EF4-FFF2-40B4-BE49-F238E27FC236}">
                <a16:creationId xmlns:a16="http://schemas.microsoft.com/office/drawing/2014/main" id="{237EFB00-3743-4B4E-9C99-6EE0C9FC1D5B}"/>
              </a:ext>
            </a:extLst>
          </p:cNvPr>
          <p:cNvSpPr/>
          <p:nvPr/>
        </p:nvSpPr>
        <p:spPr>
          <a:xfrm>
            <a:off x="6382889" y="2155121"/>
            <a:ext cx="1612931" cy="797719"/>
          </a:xfrm>
          <a:custGeom>
            <a:avLst/>
            <a:gdLst>
              <a:gd name="connsiteX0" fmla="*/ 546100 w 546100"/>
              <a:gd name="connsiteY0" fmla="*/ 615950 h 615950"/>
              <a:gd name="connsiteX1" fmla="*/ 0 w 546100"/>
              <a:gd name="connsiteY1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100" h="615950">
                <a:moveTo>
                  <a:pt x="546100" y="6159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7" name="Oval 36"/>
          <p:cNvSpPr/>
          <p:nvPr/>
        </p:nvSpPr>
        <p:spPr>
          <a:xfrm>
            <a:off x="7940657" y="2887362"/>
            <a:ext cx="122994" cy="1229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FB19D0F-31D4-4117-A9AF-7996100D3E02}"/>
              </a:ext>
            </a:extLst>
          </p:cNvPr>
          <p:cNvSpPr txBox="1"/>
          <p:nvPr/>
        </p:nvSpPr>
        <p:spPr>
          <a:xfrm>
            <a:off x="6070600" y="1518990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dirty="0">
                <a:latin typeface="+mj-lt"/>
              </a:rPr>
              <a:t>Bergenas</a:t>
            </a:r>
            <a:endParaRPr lang="en-US" sz="1600" dirty="0">
              <a:latin typeface="+mj-lt"/>
            </a:endParaRPr>
          </a:p>
          <a:p>
            <a:r>
              <a:rPr lang="lt-LT" sz="1600" dirty="0"/>
              <a:t>2,5</a:t>
            </a:r>
            <a:r>
              <a:rPr lang="en-US" sz="1600" dirty="0"/>
              <a:t> val.</a:t>
            </a:r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234836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F54722-2CEA-4DEE-B3E7-D77D7E51FC47}"/>
              </a:ext>
            </a:extLst>
          </p:cNvPr>
          <p:cNvSpPr/>
          <p:nvPr/>
        </p:nvSpPr>
        <p:spPr>
          <a:xfrm>
            <a:off x="0" y="0"/>
            <a:ext cx="66438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5645" y="6212155"/>
            <a:ext cx="3532156" cy="574764"/>
          </a:xfrm>
        </p:spPr>
        <p:txBody>
          <a:bodyPr/>
          <a:lstStyle/>
          <a:p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Šaltinis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1: </a:t>
            </a:r>
            <a:r>
              <a:rPr lang="en-US" err="1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Statistikos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err="1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departamentas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, 2019</a:t>
            </a:r>
          </a:p>
          <a:p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Šaltinis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lt-LT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Švietimo valdymo informacinė sistema (ŠVIS), </a:t>
            </a:r>
            <a:r>
              <a:rPr lang="lt-LT">
                <a:solidFill>
                  <a:schemeClr val="accent6">
                    <a:lumMod val="75000"/>
                  </a:schemeClr>
                </a:solidFill>
              </a:rPr>
              <a:t>2019</a:t>
            </a:r>
          </a:p>
          <a:p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Šaltinis</a:t>
            </a:r>
            <a:r>
              <a:rPr lang="lt-LT">
                <a:solidFill>
                  <a:schemeClr val="accent6">
                    <a:lumMod val="75000"/>
                  </a:schemeClr>
                </a:solidFill>
              </a:rPr>
              <a:t> 3: </a:t>
            </a:r>
            <a:r>
              <a:rPr lang="lt-LT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Užimtumo tarnyba prie LR SADM</a:t>
            </a:r>
            <a:r>
              <a:rPr lang="lt-LT">
                <a:solidFill>
                  <a:schemeClr val="accent6">
                    <a:lumMod val="75000"/>
                  </a:schemeClr>
                </a:solidFill>
              </a:rPr>
              <a:t>, 2020-07</a:t>
            </a:r>
          </a:p>
          <a:p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Šaltinis</a:t>
            </a:r>
            <a:r>
              <a:rPr lang="lt-LT">
                <a:solidFill>
                  <a:schemeClr val="accent6">
                    <a:lumMod val="75000"/>
                  </a:schemeClr>
                </a:solidFill>
              </a:rPr>
              <a:t> 4: </a:t>
            </a:r>
            <a:r>
              <a:rPr lang="lt-LT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Klaipėda ID</a:t>
            </a:r>
            <a:r>
              <a:rPr lang="lt-LT">
                <a:solidFill>
                  <a:schemeClr val="accent6">
                    <a:lumMod val="75000"/>
                  </a:schemeClr>
                </a:solidFill>
              </a:rPr>
              <a:t>, 2020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5645" y="411778"/>
            <a:ext cx="2714275" cy="528212"/>
          </a:xfrm>
        </p:spPr>
        <p:txBody>
          <a:bodyPr/>
          <a:lstStyle/>
          <a:p>
            <a:r>
              <a:rPr lang="lt-LT">
                <a:solidFill>
                  <a:schemeClr val="bg1"/>
                </a:solidFill>
              </a:rPr>
              <a:t>Talentai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quarter" idx="4294967295"/>
          </p:nvPr>
        </p:nvGraphicFramePr>
        <p:xfrm>
          <a:off x="7806964" y="1086217"/>
          <a:ext cx="3915364" cy="4293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310197" y="1717238"/>
            <a:ext cx="1504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163,200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Darbo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jėga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regione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1</a:t>
            </a:r>
            <a:endParaRPr kumimoji="0" lang="lt-LT" sz="12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0196" y="2742338"/>
            <a:ext cx="1744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17,3%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Darbuotojų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gamyboje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1</a:t>
            </a:r>
            <a:endParaRPr kumimoji="0" lang="lt-LT" sz="12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10196" y="3767438"/>
            <a:ext cx="1744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.</a:t>
            </a: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Nedarbas</a:t>
            </a:r>
            <a:r>
              <a:rPr kumimoji="0" lang="lt-LT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10197" y="4792538"/>
            <a:ext cx="1744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1225.5 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Vidutinis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atlyginimas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regione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1</a:t>
            </a:r>
            <a:endParaRPr kumimoji="0" lang="lt-LT" sz="12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CD750AE4-C046-4D95-BA18-5329A49168AE}"/>
              </a:ext>
            </a:extLst>
          </p:cNvPr>
          <p:cNvSpPr txBox="1">
            <a:spLocks/>
          </p:cNvSpPr>
          <p:nvPr/>
        </p:nvSpPr>
        <p:spPr>
          <a:xfrm>
            <a:off x="7660429" y="411778"/>
            <a:ext cx="3288315" cy="634395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Nexa ExtraBold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Įgūdžių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ir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kvalifikacijų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struktūra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 201</a:t>
            </a:r>
            <a:r>
              <a:rPr kumimoji="0" lang="lt-LT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9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 m.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ExtraBold" panose="00000500000000000000" pitchFamily="50" charset="0"/>
                <a:ea typeface="+mj-ea"/>
                <a:cs typeface="+mj-cs"/>
              </a:rPr>
              <a:t>1</a:t>
            </a:r>
            <a:endParaRPr kumimoji="0" lang="lt-LT" sz="20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ExtraBold" panose="00000500000000000000" pitchFamily="50" charset="0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69D94B-4EE9-41E1-AB44-542AC7E5693B}"/>
              </a:ext>
            </a:extLst>
          </p:cNvPr>
          <p:cNvSpPr txBox="1"/>
          <p:nvPr/>
        </p:nvSpPr>
        <p:spPr>
          <a:xfrm>
            <a:off x="7275127" y="5514975"/>
            <a:ext cx="222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Gamyba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772F9D-F38E-4E5A-973E-E118A2EE7A2E}"/>
              </a:ext>
            </a:extLst>
          </p:cNvPr>
          <p:cNvSpPr txBox="1"/>
          <p:nvPr/>
        </p:nvSpPr>
        <p:spPr>
          <a:xfrm>
            <a:off x="7275127" y="5791974"/>
            <a:ext cx="222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Švietimas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33D90E-3BB1-4628-B785-489EFCF4157A}"/>
              </a:ext>
            </a:extLst>
          </p:cNvPr>
          <p:cNvSpPr txBox="1"/>
          <p:nvPr/>
        </p:nvSpPr>
        <p:spPr>
          <a:xfrm>
            <a:off x="7275127" y="6090067"/>
            <a:ext cx="222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Transportas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sandėliavimas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97CFEB-3171-408D-9A7E-009681499A75}"/>
              </a:ext>
            </a:extLst>
          </p:cNvPr>
          <p:cNvSpPr txBox="1"/>
          <p:nvPr/>
        </p:nvSpPr>
        <p:spPr>
          <a:xfrm>
            <a:off x="9304587" y="5416675"/>
            <a:ext cx="222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Transporto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priemonių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prekyba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remontas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AA2284-3079-4405-B0E4-1A94E1E7DCCD}"/>
              </a:ext>
            </a:extLst>
          </p:cNvPr>
          <p:cNvSpPr txBox="1"/>
          <p:nvPr/>
        </p:nvSpPr>
        <p:spPr>
          <a:xfrm>
            <a:off x="9316869" y="5892225"/>
            <a:ext cx="2832518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Sveikatos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apsauga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soc.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rūpyba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801E03-B9DD-4FD8-B4BD-B747FA1D2641}"/>
              </a:ext>
            </a:extLst>
          </p:cNvPr>
          <p:cNvSpPr txBox="1"/>
          <p:nvPr/>
        </p:nvSpPr>
        <p:spPr>
          <a:xfrm>
            <a:off x="9316869" y="6169223"/>
            <a:ext cx="222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Statyba</a:t>
            </a:r>
            <a:endParaRPr kumimoji="0" lang="lt-LT" sz="11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9A8E5E-F85D-48F2-AA0A-B3D283B2C6A0}"/>
              </a:ext>
            </a:extLst>
          </p:cNvPr>
          <p:cNvCxnSpPr>
            <a:cxnSpLocks/>
          </p:cNvCxnSpPr>
          <p:nvPr/>
        </p:nvCxnSpPr>
        <p:spPr>
          <a:xfrm>
            <a:off x="7080114" y="5641975"/>
            <a:ext cx="1950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55B6D4E-823E-4BCE-8DAD-86FA5BF0FC7D}"/>
              </a:ext>
            </a:extLst>
          </p:cNvPr>
          <p:cNvCxnSpPr>
            <a:cxnSpLocks/>
          </p:cNvCxnSpPr>
          <p:nvPr/>
        </p:nvCxnSpPr>
        <p:spPr>
          <a:xfrm>
            <a:off x="7080114" y="5926514"/>
            <a:ext cx="19501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184181-62D9-4323-AE36-C9FF043C247B}"/>
              </a:ext>
            </a:extLst>
          </p:cNvPr>
          <p:cNvCxnSpPr>
            <a:cxnSpLocks/>
          </p:cNvCxnSpPr>
          <p:nvPr/>
        </p:nvCxnSpPr>
        <p:spPr>
          <a:xfrm>
            <a:off x="7080114" y="6217979"/>
            <a:ext cx="19501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5F0396-F2A5-4918-BBC1-2C6BFE2448A5}"/>
              </a:ext>
            </a:extLst>
          </p:cNvPr>
          <p:cNvCxnSpPr>
            <a:cxnSpLocks/>
          </p:cNvCxnSpPr>
          <p:nvPr/>
        </p:nvCxnSpPr>
        <p:spPr>
          <a:xfrm>
            <a:off x="9109574" y="5641975"/>
            <a:ext cx="195013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F1CBAF-16D4-49FE-98BD-236490039480}"/>
              </a:ext>
            </a:extLst>
          </p:cNvPr>
          <p:cNvCxnSpPr>
            <a:cxnSpLocks/>
          </p:cNvCxnSpPr>
          <p:nvPr/>
        </p:nvCxnSpPr>
        <p:spPr>
          <a:xfrm>
            <a:off x="9109574" y="6028114"/>
            <a:ext cx="195013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25BCAF6-2A88-419C-B255-8666CF2EC0D5}"/>
              </a:ext>
            </a:extLst>
          </p:cNvPr>
          <p:cNvCxnSpPr>
            <a:cxnSpLocks/>
          </p:cNvCxnSpPr>
          <p:nvPr/>
        </p:nvCxnSpPr>
        <p:spPr>
          <a:xfrm>
            <a:off x="9109574" y="6306879"/>
            <a:ext cx="195013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57">
            <a:extLst>
              <a:ext uri="{FF2B5EF4-FFF2-40B4-BE49-F238E27FC236}">
                <a16:creationId xmlns:a16="http://schemas.microsoft.com/office/drawing/2014/main" id="{C9C0252D-C817-44B7-9452-6B7E561858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096" y="1887781"/>
            <a:ext cx="515938" cy="523875"/>
            <a:chOff x="296" y="1087"/>
            <a:chExt cx="325" cy="330"/>
          </a:xfrm>
        </p:grpSpPr>
        <p:sp>
          <p:nvSpPr>
            <p:cNvPr id="95" name="AutoShape 56">
              <a:extLst>
                <a:ext uri="{FF2B5EF4-FFF2-40B4-BE49-F238E27FC236}">
                  <a16:creationId xmlns:a16="http://schemas.microsoft.com/office/drawing/2014/main" id="{D295783D-5F07-48A2-8C6E-B2273A0668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6" y="1087"/>
              <a:ext cx="32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96" name="Freeform 58">
              <a:extLst>
                <a:ext uri="{FF2B5EF4-FFF2-40B4-BE49-F238E27FC236}">
                  <a16:creationId xmlns:a16="http://schemas.microsoft.com/office/drawing/2014/main" id="{356DC699-11E7-406D-9BF8-D7B370564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" y="1089"/>
              <a:ext cx="168" cy="168"/>
            </a:xfrm>
            <a:custGeom>
              <a:avLst/>
              <a:gdLst>
                <a:gd name="T0" fmla="*/ 110 w 110"/>
                <a:gd name="T1" fmla="*/ 55 h 110"/>
                <a:gd name="T2" fmla="*/ 55 w 110"/>
                <a:gd name="T3" fmla="*/ 110 h 110"/>
                <a:gd name="T4" fmla="*/ 0 w 110"/>
                <a:gd name="T5" fmla="*/ 55 h 110"/>
                <a:gd name="T6" fmla="*/ 1 w 110"/>
                <a:gd name="T7" fmla="*/ 48 h 110"/>
                <a:gd name="T8" fmla="*/ 55 w 110"/>
                <a:gd name="T9" fmla="*/ 0 h 110"/>
                <a:gd name="T10" fmla="*/ 98 w 110"/>
                <a:gd name="T11" fmla="*/ 21 h 110"/>
                <a:gd name="T12" fmla="*/ 110 w 110"/>
                <a:gd name="T1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cubicBezTo>
                    <a:pt x="110" y="86"/>
                    <a:pt x="86" y="110"/>
                    <a:pt x="55" y="110"/>
                  </a:cubicBezTo>
                  <a:cubicBezTo>
                    <a:pt x="25" y="110"/>
                    <a:pt x="0" y="86"/>
                    <a:pt x="0" y="55"/>
                  </a:cubicBezTo>
                  <a:cubicBezTo>
                    <a:pt x="0" y="53"/>
                    <a:pt x="0" y="50"/>
                    <a:pt x="1" y="48"/>
                  </a:cubicBezTo>
                  <a:cubicBezTo>
                    <a:pt x="4" y="21"/>
                    <a:pt x="27" y="0"/>
                    <a:pt x="55" y="0"/>
                  </a:cubicBezTo>
                  <a:cubicBezTo>
                    <a:pt x="73" y="0"/>
                    <a:pt x="88" y="8"/>
                    <a:pt x="98" y="21"/>
                  </a:cubicBezTo>
                  <a:cubicBezTo>
                    <a:pt x="106" y="30"/>
                    <a:pt x="110" y="42"/>
                    <a:pt x="110" y="55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97" name="Freeform 59">
              <a:extLst>
                <a:ext uri="{FF2B5EF4-FFF2-40B4-BE49-F238E27FC236}">
                  <a16:creationId xmlns:a16="http://schemas.microsoft.com/office/drawing/2014/main" id="{B8E2BE18-FD42-4861-9BA2-FD93D9FC5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1257"/>
              <a:ext cx="327" cy="136"/>
            </a:xfrm>
            <a:custGeom>
              <a:avLst/>
              <a:gdLst>
                <a:gd name="T0" fmla="*/ 214 w 214"/>
                <a:gd name="T1" fmla="*/ 86 h 89"/>
                <a:gd name="T2" fmla="*/ 214 w 214"/>
                <a:gd name="T3" fmla="*/ 89 h 89"/>
                <a:gd name="T4" fmla="*/ 0 w 214"/>
                <a:gd name="T5" fmla="*/ 89 h 89"/>
                <a:gd name="T6" fmla="*/ 0 w 214"/>
                <a:gd name="T7" fmla="*/ 86 h 89"/>
                <a:gd name="T8" fmla="*/ 63 w 214"/>
                <a:gd name="T9" fmla="*/ 3 h 89"/>
                <a:gd name="T10" fmla="*/ 78 w 214"/>
                <a:gd name="T11" fmla="*/ 1 h 89"/>
                <a:gd name="T12" fmla="*/ 86 w 214"/>
                <a:gd name="T13" fmla="*/ 0 h 89"/>
                <a:gd name="T14" fmla="*/ 129 w 214"/>
                <a:gd name="T15" fmla="*/ 0 h 89"/>
                <a:gd name="T16" fmla="*/ 137 w 214"/>
                <a:gd name="T17" fmla="*/ 1 h 89"/>
                <a:gd name="T18" fmla="*/ 152 w 214"/>
                <a:gd name="T19" fmla="*/ 4 h 89"/>
                <a:gd name="T20" fmla="*/ 214 w 214"/>
                <a:gd name="T21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89">
                  <a:moveTo>
                    <a:pt x="214" y="86"/>
                  </a:moveTo>
                  <a:cubicBezTo>
                    <a:pt x="214" y="89"/>
                    <a:pt x="214" y="89"/>
                    <a:pt x="214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47"/>
                    <a:pt x="26" y="13"/>
                    <a:pt x="63" y="3"/>
                  </a:cubicBezTo>
                  <a:cubicBezTo>
                    <a:pt x="67" y="2"/>
                    <a:pt x="73" y="1"/>
                    <a:pt x="78" y="1"/>
                  </a:cubicBezTo>
                  <a:cubicBezTo>
                    <a:pt x="80" y="0"/>
                    <a:pt x="83" y="0"/>
                    <a:pt x="8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2" y="0"/>
                    <a:pt x="135" y="0"/>
                    <a:pt x="137" y="1"/>
                  </a:cubicBezTo>
                  <a:cubicBezTo>
                    <a:pt x="143" y="1"/>
                    <a:pt x="148" y="2"/>
                    <a:pt x="152" y="4"/>
                  </a:cubicBezTo>
                  <a:cubicBezTo>
                    <a:pt x="188" y="14"/>
                    <a:pt x="214" y="47"/>
                    <a:pt x="214" y="86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98" name="Freeform 60">
              <a:extLst>
                <a:ext uri="{FF2B5EF4-FFF2-40B4-BE49-F238E27FC236}">
                  <a16:creationId xmlns:a16="http://schemas.microsoft.com/office/drawing/2014/main" id="{E784D942-8962-4A48-9297-38655CB1C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1089"/>
              <a:ext cx="148" cy="97"/>
            </a:xfrm>
            <a:custGeom>
              <a:avLst/>
              <a:gdLst>
                <a:gd name="T0" fmla="*/ 97 w 97"/>
                <a:gd name="T1" fmla="*/ 21 h 64"/>
                <a:gd name="T2" fmla="*/ 70 w 97"/>
                <a:gd name="T3" fmla="*/ 33 h 64"/>
                <a:gd name="T4" fmla="*/ 0 w 97"/>
                <a:gd name="T5" fmla="*/ 48 h 64"/>
                <a:gd name="T6" fmla="*/ 54 w 97"/>
                <a:gd name="T7" fmla="*/ 0 h 64"/>
                <a:gd name="T8" fmla="*/ 97 w 97"/>
                <a:gd name="T9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4">
                  <a:moveTo>
                    <a:pt x="97" y="21"/>
                  </a:moveTo>
                  <a:cubicBezTo>
                    <a:pt x="89" y="21"/>
                    <a:pt x="80" y="25"/>
                    <a:pt x="70" y="33"/>
                  </a:cubicBezTo>
                  <a:cubicBezTo>
                    <a:pt x="34" y="64"/>
                    <a:pt x="4" y="50"/>
                    <a:pt x="0" y="48"/>
                  </a:cubicBezTo>
                  <a:cubicBezTo>
                    <a:pt x="3" y="21"/>
                    <a:pt x="26" y="0"/>
                    <a:pt x="54" y="0"/>
                  </a:cubicBezTo>
                  <a:cubicBezTo>
                    <a:pt x="72" y="0"/>
                    <a:pt x="87" y="8"/>
                    <a:pt x="97" y="21"/>
                  </a:cubicBezTo>
                  <a:close/>
                </a:path>
              </a:pathLst>
            </a:custGeom>
            <a:solidFill>
              <a:srgbClr val="FDC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99" name="Freeform 61">
              <a:extLst>
                <a:ext uri="{FF2B5EF4-FFF2-40B4-BE49-F238E27FC236}">
                  <a16:creationId xmlns:a16="http://schemas.microsoft.com/office/drawing/2014/main" id="{C74D4821-8FDF-4F36-90AF-D44FE3372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1319"/>
              <a:ext cx="166" cy="100"/>
            </a:xfrm>
            <a:custGeom>
              <a:avLst/>
              <a:gdLst>
                <a:gd name="T0" fmla="*/ 102 w 109"/>
                <a:gd name="T1" fmla="*/ 65 h 65"/>
                <a:gd name="T2" fmla="*/ 6 w 109"/>
                <a:gd name="T3" fmla="*/ 65 h 65"/>
                <a:gd name="T4" fmla="*/ 0 w 109"/>
                <a:gd name="T5" fmla="*/ 59 h 65"/>
                <a:gd name="T6" fmla="*/ 0 w 109"/>
                <a:gd name="T7" fmla="*/ 6 h 65"/>
                <a:gd name="T8" fmla="*/ 6 w 109"/>
                <a:gd name="T9" fmla="*/ 0 h 65"/>
                <a:gd name="T10" fmla="*/ 102 w 109"/>
                <a:gd name="T11" fmla="*/ 0 h 65"/>
                <a:gd name="T12" fmla="*/ 109 w 109"/>
                <a:gd name="T13" fmla="*/ 6 h 65"/>
                <a:gd name="T14" fmla="*/ 109 w 109"/>
                <a:gd name="T15" fmla="*/ 59 h 65"/>
                <a:gd name="T16" fmla="*/ 102 w 109"/>
                <a:gd name="T1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65">
                  <a:moveTo>
                    <a:pt x="102" y="65"/>
                  </a:move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2"/>
                    <a:pt x="0" y="5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9" y="3"/>
                    <a:pt x="109" y="6"/>
                  </a:cubicBezTo>
                  <a:cubicBezTo>
                    <a:pt x="109" y="59"/>
                    <a:pt x="109" y="59"/>
                    <a:pt x="109" y="59"/>
                  </a:cubicBezTo>
                  <a:cubicBezTo>
                    <a:pt x="109" y="62"/>
                    <a:pt x="106" y="65"/>
                    <a:pt x="102" y="6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0" name="Freeform 62">
              <a:extLst>
                <a:ext uri="{FF2B5EF4-FFF2-40B4-BE49-F238E27FC236}">
                  <a16:creationId xmlns:a16="http://schemas.microsoft.com/office/drawing/2014/main" id="{F305396E-E416-4723-92D7-331C1318D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1345"/>
              <a:ext cx="26" cy="26"/>
            </a:xfrm>
            <a:custGeom>
              <a:avLst/>
              <a:gdLst>
                <a:gd name="T0" fmla="*/ 17 w 17"/>
                <a:gd name="T1" fmla="*/ 9 h 17"/>
                <a:gd name="T2" fmla="*/ 8 w 17"/>
                <a:gd name="T3" fmla="*/ 17 h 17"/>
                <a:gd name="T4" fmla="*/ 0 w 17"/>
                <a:gd name="T5" fmla="*/ 9 h 17"/>
                <a:gd name="T6" fmla="*/ 0 w 17"/>
                <a:gd name="T7" fmla="*/ 7 h 17"/>
                <a:gd name="T8" fmla="*/ 8 w 17"/>
                <a:gd name="T9" fmla="*/ 0 h 17"/>
                <a:gd name="T10" fmla="*/ 15 w 17"/>
                <a:gd name="T11" fmla="*/ 3 h 17"/>
                <a:gd name="T12" fmla="*/ 17 w 17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cubicBezTo>
                    <a:pt x="17" y="13"/>
                    <a:pt x="13" y="17"/>
                    <a:pt x="8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16" y="5"/>
                    <a:pt x="17" y="7"/>
                    <a:pt x="17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1" name="Freeform 63">
              <a:extLst>
                <a:ext uri="{FF2B5EF4-FFF2-40B4-BE49-F238E27FC236}">
                  <a16:creationId xmlns:a16="http://schemas.microsoft.com/office/drawing/2014/main" id="{BA6C6733-529F-46A9-A834-15ABFED62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1371"/>
              <a:ext cx="51" cy="22"/>
            </a:xfrm>
            <a:custGeom>
              <a:avLst/>
              <a:gdLst>
                <a:gd name="T0" fmla="*/ 20 w 33"/>
                <a:gd name="T1" fmla="*/ 0 h 14"/>
                <a:gd name="T2" fmla="*/ 13 w 33"/>
                <a:gd name="T3" fmla="*/ 0 h 14"/>
                <a:gd name="T4" fmla="*/ 0 w 33"/>
                <a:gd name="T5" fmla="*/ 13 h 14"/>
                <a:gd name="T6" fmla="*/ 0 w 33"/>
                <a:gd name="T7" fmla="*/ 14 h 14"/>
                <a:gd name="T8" fmla="*/ 33 w 33"/>
                <a:gd name="T9" fmla="*/ 14 h 14"/>
                <a:gd name="T10" fmla="*/ 33 w 33"/>
                <a:gd name="T11" fmla="*/ 13 h 14"/>
                <a:gd name="T12" fmla="*/ 20 w 33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2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2" name="Rectangle 64">
              <a:extLst>
                <a:ext uri="{FF2B5EF4-FFF2-40B4-BE49-F238E27FC236}">
                  <a16:creationId xmlns:a16="http://schemas.microsoft.com/office/drawing/2014/main" id="{F49D70CC-24E4-4C61-ABFB-E9DF7E78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1347"/>
              <a:ext cx="65" cy="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3" name="Rectangle 65">
              <a:extLst>
                <a:ext uri="{FF2B5EF4-FFF2-40B4-BE49-F238E27FC236}">
                  <a16:creationId xmlns:a16="http://schemas.microsoft.com/office/drawing/2014/main" id="{4C2E9AFD-6EF4-4829-A1D9-CDCBD8BA3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1364"/>
              <a:ext cx="65" cy="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CE5D10B9-C1C5-4472-A2C2-A4EC1B924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1380"/>
              <a:ext cx="43" cy="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grpSp>
        <p:nvGrpSpPr>
          <p:cNvPr id="105" name="Group 69">
            <a:extLst>
              <a:ext uri="{FF2B5EF4-FFF2-40B4-BE49-F238E27FC236}">
                <a16:creationId xmlns:a16="http://schemas.microsoft.com/office/drawing/2014/main" id="{A5B5AA11-DDE8-4186-91A8-DC78A0AC350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096" y="2889493"/>
            <a:ext cx="515938" cy="617538"/>
            <a:chOff x="296" y="1718"/>
            <a:chExt cx="325" cy="389"/>
          </a:xfrm>
        </p:grpSpPr>
        <p:sp>
          <p:nvSpPr>
            <p:cNvPr id="106" name="AutoShape 68">
              <a:extLst>
                <a:ext uri="{FF2B5EF4-FFF2-40B4-BE49-F238E27FC236}">
                  <a16:creationId xmlns:a16="http://schemas.microsoft.com/office/drawing/2014/main" id="{CA09E5D2-B773-475D-8B21-C274013AF40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6" y="1718"/>
              <a:ext cx="325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7" name="Freeform 70">
              <a:extLst>
                <a:ext uri="{FF2B5EF4-FFF2-40B4-BE49-F238E27FC236}">
                  <a16:creationId xmlns:a16="http://schemas.microsoft.com/office/drawing/2014/main" id="{9549D3C7-E723-4B6F-A55E-C6490328A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" y="1720"/>
              <a:ext cx="168" cy="167"/>
            </a:xfrm>
            <a:custGeom>
              <a:avLst/>
              <a:gdLst>
                <a:gd name="T0" fmla="*/ 110 w 110"/>
                <a:gd name="T1" fmla="*/ 55 h 110"/>
                <a:gd name="T2" fmla="*/ 55 w 110"/>
                <a:gd name="T3" fmla="*/ 110 h 110"/>
                <a:gd name="T4" fmla="*/ 0 w 110"/>
                <a:gd name="T5" fmla="*/ 55 h 110"/>
                <a:gd name="T6" fmla="*/ 1 w 110"/>
                <a:gd name="T7" fmla="*/ 48 h 110"/>
                <a:gd name="T8" fmla="*/ 55 w 110"/>
                <a:gd name="T9" fmla="*/ 0 h 110"/>
                <a:gd name="T10" fmla="*/ 98 w 110"/>
                <a:gd name="T11" fmla="*/ 21 h 110"/>
                <a:gd name="T12" fmla="*/ 110 w 110"/>
                <a:gd name="T1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cubicBezTo>
                    <a:pt x="110" y="86"/>
                    <a:pt x="86" y="110"/>
                    <a:pt x="55" y="110"/>
                  </a:cubicBezTo>
                  <a:cubicBezTo>
                    <a:pt x="25" y="110"/>
                    <a:pt x="0" y="86"/>
                    <a:pt x="0" y="55"/>
                  </a:cubicBezTo>
                  <a:cubicBezTo>
                    <a:pt x="0" y="53"/>
                    <a:pt x="0" y="50"/>
                    <a:pt x="1" y="48"/>
                  </a:cubicBezTo>
                  <a:cubicBezTo>
                    <a:pt x="4" y="21"/>
                    <a:pt x="27" y="0"/>
                    <a:pt x="55" y="0"/>
                  </a:cubicBezTo>
                  <a:cubicBezTo>
                    <a:pt x="73" y="0"/>
                    <a:pt x="88" y="8"/>
                    <a:pt x="98" y="21"/>
                  </a:cubicBezTo>
                  <a:cubicBezTo>
                    <a:pt x="106" y="30"/>
                    <a:pt x="110" y="42"/>
                    <a:pt x="110" y="55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8" name="Freeform 71">
              <a:extLst>
                <a:ext uri="{FF2B5EF4-FFF2-40B4-BE49-F238E27FC236}">
                  <a16:creationId xmlns:a16="http://schemas.microsoft.com/office/drawing/2014/main" id="{38D04C5C-401F-424E-9405-AF9A096D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1887"/>
              <a:ext cx="327" cy="136"/>
            </a:xfrm>
            <a:custGeom>
              <a:avLst/>
              <a:gdLst>
                <a:gd name="T0" fmla="*/ 214 w 214"/>
                <a:gd name="T1" fmla="*/ 86 h 89"/>
                <a:gd name="T2" fmla="*/ 214 w 214"/>
                <a:gd name="T3" fmla="*/ 89 h 89"/>
                <a:gd name="T4" fmla="*/ 0 w 214"/>
                <a:gd name="T5" fmla="*/ 89 h 89"/>
                <a:gd name="T6" fmla="*/ 0 w 214"/>
                <a:gd name="T7" fmla="*/ 86 h 89"/>
                <a:gd name="T8" fmla="*/ 63 w 214"/>
                <a:gd name="T9" fmla="*/ 3 h 89"/>
                <a:gd name="T10" fmla="*/ 78 w 214"/>
                <a:gd name="T11" fmla="*/ 1 h 89"/>
                <a:gd name="T12" fmla="*/ 86 w 214"/>
                <a:gd name="T13" fmla="*/ 0 h 89"/>
                <a:gd name="T14" fmla="*/ 129 w 214"/>
                <a:gd name="T15" fmla="*/ 0 h 89"/>
                <a:gd name="T16" fmla="*/ 137 w 214"/>
                <a:gd name="T17" fmla="*/ 1 h 89"/>
                <a:gd name="T18" fmla="*/ 152 w 214"/>
                <a:gd name="T19" fmla="*/ 4 h 89"/>
                <a:gd name="T20" fmla="*/ 214 w 214"/>
                <a:gd name="T21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89">
                  <a:moveTo>
                    <a:pt x="214" y="86"/>
                  </a:moveTo>
                  <a:cubicBezTo>
                    <a:pt x="214" y="89"/>
                    <a:pt x="214" y="89"/>
                    <a:pt x="214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46"/>
                    <a:pt x="26" y="13"/>
                    <a:pt x="63" y="3"/>
                  </a:cubicBezTo>
                  <a:cubicBezTo>
                    <a:pt x="67" y="2"/>
                    <a:pt x="73" y="1"/>
                    <a:pt x="78" y="1"/>
                  </a:cubicBezTo>
                  <a:cubicBezTo>
                    <a:pt x="80" y="0"/>
                    <a:pt x="83" y="0"/>
                    <a:pt x="8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2" y="0"/>
                    <a:pt x="135" y="0"/>
                    <a:pt x="137" y="1"/>
                  </a:cubicBezTo>
                  <a:cubicBezTo>
                    <a:pt x="143" y="1"/>
                    <a:pt x="148" y="2"/>
                    <a:pt x="152" y="4"/>
                  </a:cubicBezTo>
                  <a:cubicBezTo>
                    <a:pt x="188" y="14"/>
                    <a:pt x="214" y="47"/>
                    <a:pt x="214" y="86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09" name="Freeform 72">
              <a:extLst>
                <a:ext uri="{FF2B5EF4-FFF2-40B4-BE49-F238E27FC236}">
                  <a16:creationId xmlns:a16="http://schemas.microsoft.com/office/drawing/2014/main" id="{69EC03EA-A416-40EE-949F-2D845B6A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1720"/>
              <a:ext cx="148" cy="97"/>
            </a:xfrm>
            <a:custGeom>
              <a:avLst/>
              <a:gdLst>
                <a:gd name="T0" fmla="*/ 97 w 97"/>
                <a:gd name="T1" fmla="*/ 21 h 64"/>
                <a:gd name="T2" fmla="*/ 70 w 97"/>
                <a:gd name="T3" fmla="*/ 33 h 64"/>
                <a:gd name="T4" fmla="*/ 0 w 97"/>
                <a:gd name="T5" fmla="*/ 48 h 64"/>
                <a:gd name="T6" fmla="*/ 54 w 97"/>
                <a:gd name="T7" fmla="*/ 0 h 64"/>
                <a:gd name="T8" fmla="*/ 97 w 97"/>
                <a:gd name="T9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4">
                  <a:moveTo>
                    <a:pt x="97" y="21"/>
                  </a:moveTo>
                  <a:cubicBezTo>
                    <a:pt x="89" y="21"/>
                    <a:pt x="80" y="24"/>
                    <a:pt x="70" y="33"/>
                  </a:cubicBezTo>
                  <a:cubicBezTo>
                    <a:pt x="34" y="64"/>
                    <a:pt x="4" y="50"/>
                    <a:pt x="0" y="48"/>
                  </a:cubicBezTo>
                  <a:cubicBezTo>
                    <a:pt x="3" y="21"/>
                    <a:pt x="26" y="0"/>
                    <a:pt x="54" y="0"/>
                  </a:cubicBezTo>
                  <a:cubicBezTo>
                    <a:pt x="72" y="0"/>
                    <a:pt x="87" y="8"/>
                    <a:pt x="97" y="21"/>
                  </a:cubicBezTo>
                  <a:close/>
                </a:path>
              </a:pathLst>
            </a:custGeom>
            <a:solidFill>
              <a:srgbClr val="FDC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0" name="Freeform 73">
              <a:extLst>
                <a:ext uri="{FF2B5EF4-FFF2-40B4-BE49-F238E27FC236}">
                  <a16:creationId xmlns:a16="http://schemas.microsoft.com/office/drawing/2014/main" id="{BCEC0989-AA60-42C7-BC34-27B416C1D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" y="1942"/>
              <a:ext cx="168" cy="163"/>
            </a:xfrm>
            <a:custGeom>
              <a:avLst/>
              <a:gdLst>
                <a:gd name="T0" fmla="*/ 110 w 110"/>
                <a:gd name="T1" fmla="*/ 50 h 107"/>
                <a:gd name="T2" fmla="*/ 110 w 110"/>
                <a:gd name="T3" fmla="*/ 48 h 107"/>
                <a:gd name="T4" fmla="*/ 110 w 110"/>
                <a:gd name="T5" fmla="*/ 46 h 107"/>
                <a:gd name="T6" fmla="*/ 109 w 110"/>
                <a:gd name="T7" fmla="*/ 43 h 107"/>
                <a:gd name="T8" fmla="*/ 109 w 110"/>
                <a:gd name="T9" fmla="*/ 41 h 107"/>
                <a:gd name="T10" fmla="*/ 92 w 110"/>
                <a:gd name="T11" fmla="*/ 32 h 107"/>
                <a:gd name="T12" fmla="*/ 94 w 110"/>
                <a:gd name="T13" fmla="*/ 14 h 107"/>
                <a:gd name="T14" fmla="*/ 91 w 110"/>
                <a:gd name="T15" fmla="*/ 11 h 107"/>
                <a:gd name="T16" fmla="*/ 88 w 110"/>
                <a:gd name="T17" fmla="*/ 9 h 107"/>
                <a:gd name="T18" fmla="*/ 85 w 110"/>
                <a:gd name="T19" fmla="*/ 7 h 107"/>
                <a:gd name="T20" fmla="*/ 81 w 110"/>
                <a:gd name="T21" fmla="*/ 5 h 107"/>
                <a:gd name="T22" fmla="*/ 79 w 110"/>
                <a:gd name="T23" fmla="*/ 4 h 107"/>
                <a:gd name="T24" fmla="*/ 74 w 110"/>
                <a:gd name="T25" fmla="*/ 1 h 107"/>
                <a:gd name="T26" fmla="*/ 68 w 110"/>
                <a:gd name="T27" fmla="*/ 0 h 107"/>
                <a:gd name="T28" fmla="*/ 43 w 110"/>
                <a:gd name="T29" fmla="*/ 0 h 107"/>
                <a:gd name="T30" fmla="*/ 25 w 110"/>
                <a:gd name="T31" fmla="*/ 7 h 107"/>
                <a:gd name="T32" fmla="*/ 21 w 110"/>
                <a:gd name="T33" fmla="*/ 10 h 107"/>
                <a:gd name="T34" fmla="*/ 15 w 110"/>
                <a:gd name="T35" fmla="*/ 15 h 107"/>
                <a:gd name="T36" fmla="*/ 2 w 110"/>
                <a:gd name="T37" fmla="*/ 37 h 107"/>
                <a:gd name="T38" fmla="*/ 2 w 110"/>
                <a:gd name="T39" fmla="*/ 69 h 107"/>
                <a:gd name="T40" fmla="*/ 15 w 110"/>
                <a:gd name="T41" fmla="*/ 91 h 107"/>
                <a:gd name="T42" fmla="*/ 40 w 110"/>
                <a:gd name="T43" fmla="*/ 106 h 107"/>
                <a:gd name="T44" fmla="*/ 43 w 110"/>
                <a:gd name="T45" fmla="*/ 107 h 107"/>
                <a:gd name="T46" fmla="*/ 68 w 110"/>
                <a:gd name="T47" fmla="*/ 107 h 107"/>
                <a:gd name="T48" fmla="*/ 70 w 110"/>
                <a:gd name="T49" fmla="*/ 106 h 107"/>
                <a:gd name="T50" fmla="*/ 74 w 110"/>
                <a:gd name="T51" fmla="*/ 105 h 107"/>
                <a:gd name="T52" fmla="*/ 78 w 110"/>
                <a:gd name="T53" fmla="*/ 103 h 107"/>
                <a:gd name="T54" fmla="*/ 81 w 110"/>
                <a:gd name="T55" fmla="*/ 102 h 107"/>
                <a:gd name="T56" fmla="*/ 86 w 110"/>
                <a:gd name="T57" fmla="*/ 99 h 107"/>
                <a:gd name="T58" fmla="*/ 91 w 110"/>
                <a:gd name="T59" fmla="*/ 95 h 107"/>
                <a:gd name="T60" fmla="*/ 95 w 110"/>
                <a:gd name="T61" fmla="*/ 91 h 107"/>
                <a:gd name="T62" fmla="*/ 108 w 110"/>
                <a:gd name="T63" fmla="*/ 69 h 107"/>
                <a:gd name="T64" fmla="*/ 109 w 110"/>
                <a:gd name="T65" fmla="*/ 64 h 107"/>
                <a:gd name="T66" fmla="*/ 110 w 110"/>
                <a:gd name="T67" fmla="*/ 60 h 107"/>
                <a:gd name="T68" fmla="*/ 110 w 110"/>
                <a:gd name="T69" fmla="*/ 57 h 107"/>
                <a:gd name="T70" fmla="*/ 110 w 110"/>
                <a:gd name="T71" fmla="*/ 55 h 107"/>
                <a:gd name="T72" fmla="*/ 110 w 110"/>
                <a:gd name="T73" fmla="*/ 52 h 107"/>
                <a:gd name="T74" fmla="*/ 33 w 110"/>
                <a:gd name="T75" fmla="*/ 53 h 107"/>
                <a:gd name="T76" fmla="*/ 77 w 110"/>
                <a:gd name="T77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0" h="107">
                  <a:moveTo>
                    <a:pt x="110" y="52"/>
                  </a:moveTo>
                  <a:cubicBezTo>
                    <a:pt x="110" y="51"/>
                    <a:pt x="110" y="51"/>
                    <a:pt x="110" y="50"/>
                  </a:cubicBezTo>
                  <a:cubicBezTo>
                    <a:pt x="110" y="50"/>
                    <a:pt x="110" y="49"/>
                    <a:pt x="110" y="49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47"/>
                    <a:pt x="110" y="47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0" y="46"/>
                    <a:pt x="110" y="45"/>
                    <a:pt x="110" y="45"/>
                  </a:cubicBezTo>
                  <a:cubicBezTo>
                    <a:pt x="110" y="44"/>
                    <a:pt x="109" y="44"/>
                    <a:pt x="109" y="43"/>
                  </a:cubicBezTo>
                  <a:cubicBezTo>
                    <a:pt x="109" y="43"/>
                    <a:pt x="109" y="42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109" y="40"/>
                    <a:pt x="108" y="38"/>
                    <a:pt x="108" y="37"/>
                  </a:cubicBezTo>
                  <a:cubicBezTo>
                    <a:pt x="102" y="40"/>
                    <a:pt x="95" y="38"/>
                    <a:pt x="92" y="32"/>
                  </a:cubicBezTo>
                  <a:cubicBezTo>
                    <a:pt x="89" y="26"/>
                    <a:pt x="90" y="19"/>
                    <a:pt x="95" y="15"/>
                  </a:cubicBezTo>
                  <a:cubicBezTo>
                    <a:pt x="95" y="15"/>
                    <a:pt x="94" y="14"/>
                    <a:pt x="94" y="14"/>
                  </a:cubicBezTo>
                  <a:cubicBezTo>
                    <a:pt x="93" y="13"/>
                    <a:pt x="93" y="13"/>
                    <a:pt x="92" y="12"/>
                  </a:cubicBezTo>
                  <a:cubicBezTo>
                    <a:pt x="92" y="12"/>
                    <a:pt x="91" y="12"/>
                    <a:pt x="91" y="11"/>
                  </a:cubicBezTo>
                  <a:cubicBezTo>
                    <a:pt x="90" y="11"/>
                    <a:pt x="90" y="10"/>
                    <a:pt x="89" y="10"/>
                  </a:cubicBezTo>
                  <a:cubicBezTo>
                    <a:pt x="89" y="10"/>
                    <a:pt x="89" y="9"/>
                    <a:pt x="88" y="9"/>
                  </a:cubicBezTo>
                  <a:cubicBezTo>
                    <a:pt x="88" y="9"/>
                    <a:pt x="87" y="9"/>
                    <a:pt x="87" y="8"/>
                  </a:cubicBezTo>
                  <a:cubicBezTo>
                    <a:pt x="86" y="8"/>
                    <a:pt x="86" y="7"/>
                    <a:pt x="85" y="7"/>
                  </a:cubicBezTo>
                  <a:cubicBezTo>
                    <a:pt x="84" y="7"/>
                    <a:pt x="84" y="6"/>
                    <a:pt x="84" y="6"/>
                  </a:cubicBezTo>
                  <a:cubicBezTo>
                    <a:pt x="83" y="6"/>
                    <a:pt x="82" y="5"/>
                    <a:pt x="81" y="5"/>
                  </a:cubicBezTo>
                  <a:cubicBezTo>
                    <a:pt x="81" y="5"/>
                    <a:pt x="81" y="4"/>
                    <a:pt x="80" y="4"/>
                  </a:cubicBezTo>
                  <a:cubicBezTo>
                    <a:pt x="80" y="4"/>
                    <a:pt x="79" y="4"/>
                    <a:pt x="79" y="4"/>
                  </a:cubicBezTo>
                  <a:cubicBezTo>
                    <a:pt x="78" y="3"/>
                    <a:pt x="77" y="2"/>
                    <a:pt x="75" y="2"/>
                  </a:cubicBezTo>
                  <a:cubicBezTo>
                    <a:pt x="75" y="2"/>
                    <a:pt x="75" y="2"/>
                    <a:pt x="74" y="1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70" y="0"/>
                    <a:pt x="69" y="0"/>
                    <a:pt x="68" y="0"/>
                  </a:cubicBezTo>
                  <a:cubicBezTo>
                    <a:pt x="67" y="6"/>
                    <a:pt x="62" y="11"/>
                    <a:pt x="55" y="11"/>
                  </a:cubicBezTo>
                  <a:cubicBezTo>
                    <a:pt x="49" y="11"/>
                    <a:pt x="43" y="6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1"/>
                    <a:pt x="30" y="4"/>
                    <a:pt x="25" y="7"/>
                  </a:cubicBezTo>
                  <a:cubicBezTo>
                    <a:pt x="24" y="8"/>
                    <a:pt x="23" y="8"/>
                    <a:pt x="22" y="9"/>
                  </a:cubicBezTo>
                  <a:cubicBezTo>
                    <a:pt x="22" y="9"/>
                    <a:pt x="22" y="10"/>
                    <a:pt x="21" y="10"/>
                  </a:cubicBezTo>
                  <a:cubicBezTo>
                    <a:pt x="20" y="11"/>
                    <a:pt x="18" y="13"/>
                    <a:pt x="16" y="14"/>
                  </a:cubicBezTo>
                  <a:cubicBezTo>
                    <a:pt x="16" y="14"/>
                    <a:pt x="16" y="15"/>
                    <a:pt x="15" y="15"/>
                  </a:cubicBezTo>
                  <a:cubicBezTo>
                    <a:pt x="20" y="19"/>
                    <a:pt x="22" y="26"/>
                    <a:pt x="18" y="32"/>
                  </a:cubicBezTo>
                  <a:cubicBezTo>
                    <a:pt x="15" y="38"/>
                    <a:pt x="8" y="40"/>
                    <a:pt x="2" y="37"/>
                  </a:cubicBezTo>
                  <a:cubicBezTo>
                    <a:pt x="1" y="42"/>
                    <a:pt x="0" y="48"/>
                    <a:pt x="0" y="53"/>
                  </a:cubicBezTo>
                  <a:cubicBezTo>
                    <a:pt x="0" y="59"/>
                    <a:pt x="1" y="64"/>
                    <a:pt x="2" y="69"/>
                  </a:cubicBezTo>
                  <a:cubicBezTo>
                    <a:pt x="8" y="67"/>
                    <a:pt x="15" y="69"/>
                    <a:pt x="18" y="74"/>
                  </a:cubicBezTo>
                  <a:cubicBezTo>
                    <a:pt x="22" y="80"/>
                    <a:pt x="20" y="87"/>
                    <a:pt x="15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22" y="98"/>
                    <a:pt x="30" y="103"/>
                    <a:pt x="40" y="106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42" y="107"/>
                    <a:pt x="42" y="107"/>
                    <a:pt x="43" y="107"/>
                  </a:cubicBezTo>
                  <a:cubicBezTo>
                    <a:pt x="43" y="100"/>
                    <a:pt x="49" y="96"/>
                    <a:pt x="55" y="96"/>
                  </a:cubicBezTo>
                  <a:cubicBezTo>
                    <a:pt x="62" y="96"/>
                    <a:pt x="67" y="100"/>
                    <a:pt x="68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7"/>
                    <a:pt x="69" y="106"/>
                    <a:pt x="70" y="106"/>
                  </a:cubicBezTo>
                  <a:cubicBezTo>
                    <a:pt x="70" y="106"/>
                    <a:pt x="71" y="106"/>
                    <a:pt x="72" y="106"/>
                  </a:cubicBezTo>
                  <a:cubicBezTo>
                    <a:pt x="72" y="105"/>
                    <a:pt x="73" y="105"/>
                    <a:pt x="74" y="105"/>
                  </a:cubicBezTo>
                  <a:cubicBezTo>
                    <a:pt x="74" y="105"/>
                    <a:pt x="75" y="105"/>
                    <a:pt x="75" y="104"/>
                  </a:cubicBezTo>
                  <a:cubicBezTo>
                    <a:pt x="76" y="104"/>
                    <a:pt x="77" y="104"/>
                    <a:pt x="78" y="103"/>
                  </a:cubicBezTo>
                  <a:cubicBezTo>
                    <a:pt x="78" y="103"/>
                    <a:pt x="79" y="103"/>
                    <a:pt x="79" y="103"/>
                  </a:cubicBezTo>
                  <a:cubicBezTo>
                    <a:pt x="80" y="102"/>
                    <a:pt x="80" y="102"/>
                    <a:pt x="81" y="102"/>
                  </a:cubicBezTo>
                  <a:cubicBezTo>
                    <a:pt x="82" y="101"/>
                    <a:pt x="82" y="101"/>
                    <a:pt x="83" y="101"/>
                  </a:cubicBezTo>
                  <a:cubicBezTo>
                    <a:pt x="84" y="100"/>
                    <a:pt x="85" y="99"/>
                    <a:pt x="86" y="99"/>
                  </a:cubicBezTo>
                  <a:cubicBezTo>
                    <a:pt x="87" y="98"/>
                    <a:pt x="89" y="97"/>
                    <a:pt x="90" y="96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3" y="94"/>
                    <a:pt x="94" y="92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0" y="87"/>
                    <a:pt x="89" y="80"/>
                    <a:pt x="92" y="74"/>
                  </a:cubicBezTo>
                  <a:cubicBezTo>
                    <a:pt x="95" y="69"/>
                    <a:pt x="102" y="67"/>
                    <a:pt x="108" y="69"/>
                  </a:cubicBezTo>
                  <a:cubicBezTo>
                    <a:pt x="108" y="68"/>
                    <a:pt x="109" y="67"/>
                    <a:pt x="109" y="66"/>
                  </a:cubicBezTo>
                  <a:cubicBezTo>
                    <a:pt x="109" y="65"/>
                    <a:pt x="109" y="65"/>
                    <a:pt x="109" y="64"/>
                  </a:cubicBezTo>
                  <a:cubicBezTo>
                    <a:pt x="109" y="63"/>
                    <a:pt x="109" y="62"/>
                    <a:pt x="110" y="62"/>
                  </a:cubicBezTo>
                  <a:cubicBezTo>
                    <a:pt x="110" y="61"/>
                    <a:pt x="110" y="61"/>
                    <a:pt x="110" y="60"/>
                  </a:cubicBezTo>
                  <a:cubicBezTo>
                    <a:pt x="110" y="60"/>
                    <a:pt x="110" y="59"/>
                    <a:pt x="110" y="59"/>
                  </a:cubicBezTo>
                  <a:cubicBezTo>
                    <a:pt x="110" y="58"/>
                    <a:pt x="110" y="58"/>
                    <a:pt x="110" y="57"/>
                  </a:cubicBezTo>
                  <a:cubicBezTo>
                    <a:pt x="110" y="57"/>
                    <a:pt x="110" y="56"/>
                    <a:pt x="110" y="56"/>
                  </a:cubicBezTo>
                  <a:cubicBezTo>
                    <a:pt x="110" y="56"/>
                    <a:pt x="110" y="55"/>
                    <a:pt x="110" y="55"/>
                  </a:cubicBezTo>
                  <a:cubicBezTo>
                    <a:pt x="110" y="54"/>
                    <a:pt x="110" y="54"/>
                    <a:pt x="110" y="53"/>
                  </a:cubicBezTo>
                  <a:cubicBezTo>
                    <a:pt x="110" y="53"/>
                    <a:pt x="110" y="52"/>
                    <a:pt x="110" y="52"/>
                  </a:cubicBezTo>
                  <a:close/>
                  <a:moveTo>
                    <a:pt x="55" y="75"/>
                  </a:moveTo>
                  <a:cubicBezTo>
                    <a:pt x="43" y="75"/>
                    <a:pt x="33" y="65"/>
                    <a:pt x="33" y="53"/>
                  </a:cubicBezTo>
                  <a:cubicBezTo>
                    <a:pt x="33" y="41"/>
                    <a:pt x="43" y="31"/>
                    <a:pt x="55" y="31"/>
                  </a:cubicBezTo>
                  <a:cubicBezTo>
                    <a:pt x="67" y="31"/>
                    <a:pt x="77" y="41"/>
                    <a:pt x="77" y="53"/>
                  </a:cubicBezTo>
                  <a:cubicBezTo>
                    <a:pt x="77" y="65"/>
                    <a:pt x="67" y="75"/>
                    <a:pt x="55" y="75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1" name="Freeform 74">
              <a:extLst>
                <a:ext uri="{FF2B5EF4-FFF2-40B4-BE49-F238E27FC236}">
                  <a16:creationId xmlns:a16="http://schemas.microsoft.com/office/drawing/2014/main" id="{2697EC03-3F4E-4A6B-9F0B-A7E39FB2FA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" y="1942"/>
              <a:ext cx="168" cy="163"/>
            </a:xfrm>
            <a:custGeom>
              <a:avLst/>
              <a:gdLst>
                <a:gd name="T0" fmla="*/ 110 w 110"/>
                <a:gd name="T1" fmla="*/ 50 h 107"/>
                <a:gd name="T2" fmla="*/ 110 w 110"/>
                <a:gd name="T3" fmla="*/ 48 h 107"/>
                <a:gd name="T4" fmla="*/ 110 w 110"/>
                <a:gd name="T5" fmla="*/ 46 h 107"/>
                <a:gd name="T6" fmla="*/ 109 w 110"/>
                <a:gd name="T7" fmla="*/ 43 h 107"/>
                <a:gd name="T8" fmla="*/ 109 w 110"/>
                <a:gd name="T9" fmla="*/ 41 h 107"/>
                <a:gd name="T10" fmla="*/ 92 w 110"/>
                <a:gd name="T11" fmla="*/ 32 h 107"/>
                <a:gd name="T12" fmla="*/ 94 w 110"/>
                <a:gd name="T13" fmla="*/ 14 h 107"/>
                <a:gd name="T14" fmla="*/ 91 w 110"/>
                <a:gd name="T15" fmla="*/ 11 h 107"/>
                <a:gd name="T16" fmla="*/ 88 w 110"/>
                <a:gd name="T17" fmla="*/ 9 h 107"/>
                <a:gd name="T18" fmla="*/ 85 w 110"/>
                <a:gd name="T19" fmla="*/ 7 h 107"/>
                <a:gd name="T20" fmla="*/ 81 w 110"/>
                <a:gd name="T21" fmla="*/ 5 h 107"/>
                <a:gd name="T22" fmla="*/ 79 w 110"/>
                <a:gd name="T23" fmla="*/ 4 h 107"/>
                <a:gd name="T24" fmla="*/ 74 w 110"/>
                <a:gd name="T25" fmla="*/ 1 h 107"/>
                <a:gd name="T26" fmla="*/ 68 w 110"/>
                <a:gd name="T27" fmla="*/ 0 h 107"/>
                <a:gd name="T28" fmla="*/ 43 w 110"/>
                <a:gd name="T29" fmla="*/ 0 h 107"/>
                <a:gd name="T30" fmla="*/ 22 w 110"/>
                <a:gd name="T31" fmla="*/ 9 h 107"/>
                <a:gd name="T32" fmla="*/ 16 w 110"/>
                <a:gd name="T33" fmla="*/ 14 h 107"/>
                <a:gd name="T34" fmla="*/ 18 w 110"/>
                <a:gd name="T35" fmla="*/ 32 h 107"/>
                <a:gd name="T36" fmla="*/ 0 w 110"/>
                <a:gd name="T37" fmla="*/ 53 h 107"/>
                <a:gd name="T38" fmla="*/ 18 w 110"/>
                <a:gd name="T39" fmla="*/ 74 h 107"/>
                <a:gd name="T40" fmla="*/ 40 w 110"/>
                <a:gd name="T41" fmla="*/ 106 h 107"/>
                <a:gd name="T42" fmla="*/ 43 w 110"/>
                <a:gd name="T43" fmla="*/ 107 h 107"/>
                <a:gd name="T44" fmla="*/ 68 w 110"/>
                <a:gd name="T45" fmla="*/ 107 h 107"/>
                <a:gd name="T46" fmla="*/ 70 w 110"/>
                <a:gd name="T47" fmla="*/ 106 h 107"/>
                <a:gd name="T48" fmla="*/ 74 w 110"/>
                <a:gd name="T49" fmla="*/ 105 h 107"/>
                <a:gd name="T50" fmla="*/ 78 w 110"/>
                <a:gd name="T51" fmla="*/ 103 h 107"/>
                <a:gd name="T52" fmla="*/ 81 w 110"/>
                <a:gd name="T53" fmla="*/ 102 h 107"/>
                <a:gd name="T54" fmla="*/ 86 w 110"/>
                <a:gd name="T55" fmla="*/ 99 h 107"/>
                <a:gd name="T56" fmla="*/ 91 w 110"/>
                <a:gd name="T57" fmla="*/ 95 h 107"/>
                <a:gd name="T58" fmla="*/ 92 w 110"/>
                <a:gd name="T59" fmla="*/ 74 h 107"/>
                <a:gd name="T60" fmla="*/ 109 w 110"/>
                <a:gd name="T61" fmla="*/ 66 h 107"/>
                <a:gd name="T62" fmla="*/ 110 w 110"/>
                <a:gd name="T63" fmla="*/ 62 h 107"/>
                <a:gd name="T64" fmla="*/ 110 w 110"/>
                <a:gd name="T65" fmla="*/ 59 h 107"/>
                <a:gd name="T66" fmla="*/ 110 w 110"/>
                <a:gd name="T67" fmla="*/ 56 h 107"/>
                <a:gd name="T68" fmla="*/ 110 w 110"/>
                <a:gd name="T69" fmla="*/ 53 h 107"/>
                <a:gd name="T70" fmla="*/ 55 w 110"/>
                <a:gd name="T71" fmla="*/ 95 h 107"/>
                <a:gd name="T72" fmla="*/ 55 w 110"/>
                <a:gd name="T73" fmla="*/ 11 h 107"/>
                <a:gd name="T74" fmla="*/ 55 w 110"/>
                <a:gd name="T75" fmla="*/ 9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07">
                  <a:moveTo>
                    <a:pt x="110" y="52"/>
                  </a:moveTo>
                  <a:cubicBezTo>
                    <a:pt x="110" y="51"/>
                    <a:pt x="110" y="51"/>
                    <a:pt x="110" y="50"/>
                  </a:cubicBezTo>
                  <a:cubicBezTo>
                    <a:pt x="110" y="50"/>
                    <a:pt x="110" y="49"/>
                    <a:pt x="110" y="49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47"/>
                    <a:pt x="110" y="47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0" y="46"/>
                    <a:pt x="110" y="45"/>
                    <a:pt x="110" y="45"/>
                  </a:cubicBezTo>
                  <a:cubicBezTo>
                    <a:pt x="110" y="44"/>
                    <a:pt x="109" y="44"/>
                    <a:pt x="109" y="43"/>
                  </a:cubicBezTo>
                  <a:cubicBezTo>
                    <a:pt x="109" y="43"/>
                    <a:pt x="109" y="42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109" y="40"/>
                    <a:pt x="108" y="38"/>
                    <a:pt x="108" y="37"/>
                  </a:cubicBezTo>
                  <a:cubicBezTo>
                    <a:pt x="102" y="40"/>
                    <a:pt x="95" y="38"/>
                    <a:pt x="92" y="32"/>
                  </a:cubicBezTo>
                  <a:cubicBezTo>
                    <a:pt x="89" y="26"/>
                    <a:pt x="90" y="19"/>
                    <a:pt x="95" y="15"/>
                  </a:cubicBezTo>
                  <a:cubicBezTo>
                    <a:pt x="95" y="15"/>
                    <a:pt x="94" y="14"/>
                    <a:pt x="94" y="14"/>
                  </a:cubicBezTo>
                  <a:cubicBezTo>
                    <a:pt x="93" y="13"/>
                    <a:pt x="93" y="13"/>
                    <a:pt x="92" y="12"/>
                  </a:cubicBezTo>
                  <a:cubicBezTo>
                    <a:pt x="92" y="12"/>
                    <a:pt x="91" y="12"/>
                    <a:pt x="91" y="11"/>
                  </a:cubicBezTo>
                  <a:cubicBezTo>
                    <a:pt x="90" y="11"/>
                    <a:pt x="90" y="10"/>
                    <a:pt x="89" y="10"/>
                  </a:cubicBezTo>
                  <a:cubicBezTo>
                    <a:pt x="89" y="10"/>
                    <a:pt x="89" y="9"/>
                    <a:pt x="88" y="9"/>
                  </a:cubicBezTo>
                  <a:cubicBezTo>
                    <a:pt x="88" y="9"/>
                    <a:pt x="87" y="9"/>
                    <a:pt x="87" y="8"/>
                  </a:cubicBezTo>
                  <a:cubicBezTo>
                    <a:pt x="86" y="8"/>
                    <a:pt x="86" y="7"/>
                    <a:pt x="85" y="7"/>
                  </a:cubicBezTo>
                  <a:cubicBezTo>
                    <a:pt x="84" y="7"/>
                    <a:pt x="84" y="6"/>
                    <a:pt x="84" y="6"/>
                  </a:cubicBezTo>
                  <a:cubicBezTo>
                    <a:pt x="83" y="6"/>
                    <a:pt x="82" y="5"/>
                    <a:pt x="81" y="5"/>
                  </a:cubicBezTo>
                  <a:cubicBezTo>
                    <a:pt x="81" y="5"/>
                    <a:pt x="81" y="4"/>
                    <a:pt x="80" y="4"/>
                  </a:cubicBezTo>
                  <a:cubicBezTo>
                    <a:pt x="80" y="4"/>
                    <a:pt x="79" y="4"/>
                    <a:pt x="79" y="4"/>
                  </a:cubicBezTo>
                  <a:cubicBezTo>
                    <a:pt x="78" y="3"/>
                    <a:pt x="77" y="2"/>
                    <a:pt x="75" y="2"/>
                  </a:cubicBezTo>
                  <a:cubicBezTo>
                    <a:pt x="75" y="2"/>
                    <a:pt x="75" y="2"/>
                    <a:pt x="74" y="1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70" y="0"/>
                    <a:pt x="69" y="0"/>
                    <a:pt x="68" y="0"/>
                  </a:cubicBezTo>
                  <a:cubicBezTo>
                    <a:pt x="67" y="6"/>
                    <a:pt x="62" y="11"/>
                    <a:pt x="55" y="11"/>
                  </a:cubicBezTo>
                  <a:cubicBezTo>
                    <a:pt x="49" y="11"/>
                    <a:pt x="43" y="6"/>
                    <a:pt x="43" y="0"/>
                  </a:cubicBezTo>
                  <a:cubicBezTo>
                    <a:pt x="36" y="1"/>
                    <a:pt x="30" y="4"/>
                    <a:pt x="25" y="7"/>
                  </a:cubicBezTo>
                  <a:cubicBezTo>
                    <a:pt x="24" y="8"/>
                    <a:pt x="23" y="8"/>
                    <a:pt x="22" y="9"/>
                  </a:cubicBezTo>
                  <a:cubicBezTo>
                    <a:pt x="22" y="9"/>
                    <a:pt x="22" y="10"/>
                    <a:pt x="21" y="10"/>
                  </a:cubicBezTo>
                  <a:cubicBezTo>
                    <a:pt x="20" y="11"/>
                    <a:pt x="18" y="13"/>
                    <a:pt x="16" y="14"/>
                  </a:cubicBezTo>
                  <a:cubicBezTo>
                    <a:pt x="16" y="14"/>
                    <a:pt x="16" y="15"/>
                    <a:pt x="15" y="15"/>
                  </a:cubicBezTo>
                  <a:cubicBezTo>
                    <a:pt x="20" y="19"/>
                    <a:pt x="22" y="26"/>
                    <a:pt x="18" y="32"/>
                  </a:cubicBezTo>
                  <a:cubicBezTo>
                    <a:pt x="15" y="38"/>
                    <a:pt x="8" y="40"/>
                    <a:pt x="2" y="37"/>
                  </a:cubicBezTo>
                  <a:cubicBezTo>
                    <a:pt x="1" y="42"/>
                    <a:pt x="0" y="48"/>
                    <a:pt x="0" y="53"/>
                  </a:cubicBezTo>
                  <a:cubicBezTo>
                    <a:pt x="0" y="59"/>
                    <a:pt x="1" y="64"/>
                    <a:pt x="2" y="69"/>
                  </a:cubicBezTo>
                  <a:cubicBezTo>
                    <a:pt x="8" y="67"/>
                    <a:pt x="15" y="69"/>
                    <a:pt x="18" y="74"/>
                  </a:cubicBezTo>
                  <a:cubicBezTo>
                    <a:pt x="22" y="80"/>
                    <a:pt x="20" y="87"/>
                    <a:pt x="15" y="91"/>
                  </a:cubicBezTo>
                  <a:cubicBezTo>
                    <a:pt x="22" y="98"/>
                    <a:pt x="30" y="103"/>
                    <a:pt x="40" y="106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42" y="107"/>
                    <a:pt x="42" y="107"/>
                    <a:pt x="43" y="107"/>
                  </a:cubicBezTo>
                  <a:cubicBezTo>
                    <a:pt x="43" y="100"/>
                    <a:pt x="49" y="96"/>
                    <a:pt x="55" y="96"/>
                  </a:cubicBezTo>
                  <a:cubicBezTo>
                    <a:pt x="62" y="96"/>
                    <a:pt x="67" y="100"/>
                    <a:pt x="68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7"/>
                    <a:pt x="69" y="106"/>
                    <a:pt x="70" y="106"/>
                  </a:cubicBezTo>
                  <a:cubicBezTo>
                    <a:pt x="70" y="106"/>
                    <a:pt x="71" y="106"/>
                    <a:pt x="72" y="106"/>
                  </a:cubicBezTo>
                  <a:cubicBezTo>
                    <a:pt x="72" y="105"/>
                    <a:pt x="73" y="105"/>
                    <a:pt x="74" y="105"/>
                  </a:cubicBezTo>
                  <a:cubicBezTo>
                    <a:pt x="74" y="105"/>
                    <a:pt x="75" y="105"/>
                    <a:pt x="75" y="104"/>
                  </a:cubicBezTo>
                  <a:cubicBezTo>
                    <a:pt x="76" y="104"/>
                    <a:pt x="77" y="104"/>
                    <a:pt x="78" y="103"/>
                  </a:cubicBezTo>
                  <a:cubicBezTo>
                    <a:pt x="78" y="103"/>
                    <a:pt x="79" y="103"/>
                    <a:pt x="79" y="103"/>
                  </a:cubicBezTo>
                  <a:cubicBezTo>
                    <a:pt x="80" y="102"/>
                    <a:pt x="80" y="102"/>
                    <a:pt x="81" y="102"/>
                  </a:cubicBezTo>
                  <a:cubicBezTo>
                    <a:pt x="82" y="101"/>
                    <a:pt x="82" y="101"/>
                    <a:pt x="83" y="101"/>
                  </a:cubicBezTo>
                  <a:cubicBezTo>
                    <a:pt x="84" y="100"/>
                    <a:pt x="85" y="99"/>
                    <a:pt x="86" y="99"/>
                  </a:cubicBezTo>
                  <a:cubicBezTo>
                    <a:pt x="87" y="98"/>
                    <a:pt x="89" y="97"/>
                    <a:pt x="90" y="96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3" y="94"/>
                    <a:pt x="94" y="92"/>
                    <a:pt x="95" y="91"/>
                  </a:cubicBezTo>
                  <a:cubicBezTo>
                    <a:pt x="90" y="87"/>
                    <a:pt x="89" y="80"/>
                    <a:pt x="92" y="74"/>
                  </a:cubicBezTo>
                  <a:cubicBezTo>
                    <a:pt x="95" y="69"/>
                    <a:pt x="102" y="67"/>
                    <a:pt x="108" y="69"/>
                  </a:cubicBezTo>
                  <a:cubicBezTo>
                    <a:pt x="108" y="68"/>
                    <a:pt x="109" y="67"/>
                    <a:pt x="109" y="66"/>
                  </a:cubicBezTo>
                  <a:cubicBezTo>
                    <a:pt x="109" y="65"/>
                    <a:pt x="109" y="65"/>
                    <a:pt x="109" y="64"/>
                  </a:cubicBezTo>
                  <a:cubicBezTo>
                    <a:pt x="109" y="63"/>
                    <a:pt x="109" y="62"/>
                    <a:pt x="110" y="62"/>
                  </a:cubicBezTo>
                  <a:cubicBezTo>
                    <a:pt x="110" y="61"/>
                    <a:pt x="110" y="61"/>
                    <a:pt x="110" y="60"/>
                  </a:cubicBezTo>
                  <a:cubicBezTo>
                    <a:pt x="110" y="60"/>
                    <a:pt x="110" y="59"/>
                    <a:pt x="110" y="59"/>
                  </a:cubicBezTo>
                  <a:cubicBezTo>
                    <a:pt x="110" y="58"/>
                    <a:pt x="110" y="58"/>
                    <a:pt x="110" y="57"/>
                  </a:cubicBezTo>
                  <a:cubicBezTo>
                    <a:pt x="110" y="57"/>
                    <a:pt x="110" y="56"/>
                    <a:pt x="110" y="56"/>
                  </a:cubicBezTo>
                  <a:cubicBezTo>
                    <a:pt x="110" y="56"/>
                    <a:pt x="110" y="55"/>
                    <a:pt x="110" y="55"/>
                  </a:cubicBezTo>
                  <a:cubicBezTo>
                    <a:pt x="110" y="54"/>
                    <a:pt x="110" y="54"/>
                    <a:pt x="110" y="53"/>
                  </a:cubicBezTo>
                  <a:cubicBezTo>
                    <a:pt x="110" y="53"/>
                    <a:pt x="110" y="52"/>
                    <a:pt x="110" y="52"/>
                  </a:cubicBezTo>
                  <a:close/>
                  <a:moveTo>
                    <a:pt x="55" y="95"/>
                  </a:moveTo>
                  <a:cubicBezTo>
                    <a:pt x="32" y="95"/>
                    <a:pt x="13" y="76"/>
                    <a:pt x="13" y="53"/>
                  </a:cubicBezTo>
                  <a:cubicBezTo>
                    <a:pt x="13" y="30"/>
                    <a:pt x="32" y="11"/>
                    <a:pt x="55" y="11"/>
                  </a:cubicBezTo>
                  <a:cubicBezTo>
                    <a:pt x="79" y="11"/>
                    <a:pt x="97" y="30"/>
                    <a:pt x="97" y="53"/>
                  </a:cubicBezTo>
                  <a:cubicBezTo>
                    <a:pt x="97" y="76"/>
                    <a:pt x="79" y="95"/>
                    <a:pt x="55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2" name="Oval 75">
              <a:extLst>
                <a:ext uri="{FF2B5EF4-FFF2-40B4-BE49-F238E27FC236}">
                  <a16:creationId xmlns:a16="http://schemas.microsoft.com/office/drawing/2014/main" id="{0DDBF488-7483-4EDA-ABE3-DA72DB897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" y="1990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grpSp>
        <p:nvGrpSpPr>
          <p:cNvPr id="113" name="Group 78">
            <a:extLst>
              <a:ext uri="{FF2B5EF4-FFF2-40B4-BE49-F238E27FC236}">
                <a16:creationId xmlns:a16="http://schemas.microsoft.com/office/drawing/2014/main" id="{11B4DE3E-BC52-4402-87D7-0A007F0F02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096" y="3905493"/>
            <a:ext cx="519113" cy="609600"/>
            <a:chOff x="296" y="2358"/>
            <a:chExt cx="327" cy="384"/>
          </a:xfrm>
        </p:grpSpPr>
        <p:sp>
          <p:nvSpPr>
            <p:cNvPr id="114" name="AutoShape 77">
              <a:extLst>
                <a:ext uri="{FF2B5EF4-FFF2-40B4-BE49-F238E27FC236}">
                  <a16:creationId xmlns:a16="http://schemas.microsoft.com/office/drawing/2014/main" id="{C9159E30-3975-412A-80BE-7A9F6AF82B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6" y="2358"/>
              <a:ext cx="32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id="{8D4E787B-58DD-4661-8102-B089C87D8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" y="2360"/>
              <a:ext cx="168" cy="167"/>
            </a:xfrm>
            <a:custGeom>
              <a:avLst/>
              <a:gdLst>
                <a:gd name="T0" fmla="*/ 110 w 110"/>
                <a:gd name="T1" fmla="*/ 55 h 110"/>
                <a:gd name="T2" fmla="*/ 55 w 110"/>
                <a:gd name="T3" fmla="*/ 110 h 110"/>
                <a:gd name="T4" fmla="*/ 0 w 110"/>
                <a:gd name="T5" fmla="*/ 55 h 110"/>
                <a:gd name="T6" fmla="*/ 1 w 110"/>
                <a:gd name="T7" fmla="*/ 48 h 110"/>
                <a:gd name="T8" fmla="*/ 55 w 110"/>
                <a:gd name="T9" fmla="*/ 0 h 110"/>
                <a:gd name="T10" fmla="*/ 98 w 110"/>
                <a:gd name="T11" fmla="*/ 21 h 110"/>
                <a:gd name="T12" fmla="*/ 110 w 110"/>
                <a:gd name="T1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cubicBezTo>
                    <a:pt x="110" y="85"/>
                    <a:pt x="86" y="110"/>
                    <a:pt x="55" y="110"/>
                  </a:cubicBezTo>
                  <a:cubicBezTo>
                    <a:pt x="25" y="110"/>
                    <a:pt x="0" y="85"/>
                    <a:pt x="0" y="55"/>
                  </a:cubicBezTo>
                  <a:cubicBezTo>
                    <a:pt x="0" y="53"/>
                    <a:pt x="0" y="50"/>
                    <a:pt x="1" y="48"/>
                  </a:cubicBezTo>
                  <a:cubicBezTo>
                    <a:pt x="4" y="21"/>
                    <a:pt x="27" y="0"/>
                    <a:pt x="55" y="0"/>
                  </a:cubicBezTo>
                  <a:cubicBezTo>
                    <a:pt x="73" y="0"/>
                    <a:pt x="88" y="8"/>
                    <a:pt x="98" y="21"/>
                  </a:cubicBezTo>
                  <a:cubicBezTo>
                    <a:pt x="106" y="30"/>
                    <a:pt x="110" y="42"/>
                    <a:pt x="110" y="55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id="{2DCC8822-80AA-4275-A14A-1BC323176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2527"/>
              <a:ext cx="327" cy="136"/>
            </a:xfrm>
            <a:custGeom>
              <a:avLst/>
              <a:gdLst>
                <a:gd name="T0" fmla="*/ 214 w 214"/>
                <a:gd name="T1" fmla="*/ 86 h 89"/>
                <a:gd name="T2" fmla="*/ 214 w 214"/>
                <a:gd name="T3" fmla="*/ 89 h 89"/>
                <a:gd name="T4" fmla="*/ 0 w 214"/>
                <a:gd name="T5" fmla="*/ 89 h 89"/>
                <a:gd name="T6" fmla="*/ 0 w 214"/>
                <a:gd name="T7" fmla="*/ 86 h 89"/>
                <a:gd name="T8" fmla="*/ 63 w 214"/>
                <a:gd name="T9" fmla="*/ 3 h 89"/>
                <a:gd name="T10" fmla="*/ 78 w 214"/>
                <a:gd name="T11" fmla="*/ 1 h 89"/>
                <a:gd name="T12" fmla="*/ 86 w 214"/>
                <a:gd name="T13" fmla="*/ 0 h 89"/>
                <a:gd name="T14" fmla="*/ 129 w 214"/>
                <a:gd name="T15" fmla="*/ 0 h 89"/>
                <a:gd name="T16" fmla="*/ 137 w 214"/>
                <a:gd name="T17" fmla="*/ 1 h 89"/>
                <a:gd name="T18" fmla="*/ 152 w 214"/>
                <a:gd name="T19" fmla="*/ 3 h 89"/>
                <a:gd name="T20" fmla="*/ 214 w 214"/>
                <a:gd name="T21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89">
                  <a:moveTo>
                    <a:pt x="214" y="86"/>
                  </a:moveTo>
                  <a:cubicBezTo>
                    <a:pt x="214" y="89"/>
                    <a:pt x="214" y="89"/>
                    <a:pt x="214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46"/>
                    <a:pt x="26" y="13"/>
                    <a:pt x="63" y="3"/>
                  </a:cubicBezTo>
                  <a:cubicBezTo>
                    <a:pt x="67" y="2"/>
                    <a:pt x="73" y="1"/>
                    <a:pt x="78" y="1"/>
                  </a:cubicBezTo>
                  <a:cubicBezTo>
                    <a:pt x="80" y="0"/>
                    <a:pt x="83" y="0"/>
                    <a:pt x="8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2" y="0"/>
                    <a:pt x="135" y="0"/>
                    <a:pt x="137" y="1"/>
                  </a:cubicBezTo>
                  <a:cubicBezTo>
                    <a:pt x="143" y="1"/>
                    <a:pt x="148" y="2"/>
                    <a:pt x="152" y="3"/>
                  </a:cubicBezTo>
                  <a:cubicBezTo>
                    <a:pt x="188" y="14"/>
                    <a:pt x="214" y="47"/>
                    <a:pt x="214" y="86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7" name="Freeform 81">
              <a:extLst>
                <a:ext uri="{FF2B5EF4-FFF2-40B4-BE49-F238E27FC236}">
                  <a16:creationId xmlns:a16="http://schemas.microsoft.com/office/drawing/2014/main" id="{A5D0847F-428E-45F7-9B11-09F3E4EC4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2360"/>
              <a:ext cx="148" cy="97"/>
            </a:xfrm>
            <a:custGeom>
              <a:avLst/>
              <a:gdLst>
                <a:gd name="T0" fmla="*/ 97 w 97"/>
                <a:gd name="T1" fmla="*/ 21 h 64"/>
                <a:gd name="T2" fmla="*/ 70 w 97"/>
                <a:gd name="T3" fmla="*/ 33 h 64"/>
                <a:gd name="T4" fmla="*/ 0 w 97"/>
                <a:gd name="T5" fmla="*/ 48 h 64"/>
                <a:gd name="T6" fmla="*/ 54 w 97"/>
                <a:gd name="T7" fmla="*/ 0 h 64"/>
                <a:gd name="T8" fmla="*/ 97 w 97"/>
                <a:gd name="T9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4">
                  <a:moveTo>
                    <a:pt x="97" y="21"/>
                  </a:moveTo>
                  <a:cubicBezTo>
                    <a:pt x="89" y="21"/>
                    <a:pt x="80" y="24"/>
                    <a:pt x="70" y="33"/>
                  </a:cubicBezTo>
                  <a:cubicBezTo>
                    <a:pt x="34" y="64"/>
                    <a:pt x="4" y="50"/>
                    <a:pt x="0" y="48"/>
                  </a:cubicBezTo>
                  <a:cubicBezTo>
                    <a:pt x="3" y="21"/>
                    <a:pt x="26" y="0"/>
                    <a:pt x="54" y="0"/>
                  </a:cubicBezTo>
                  <a:cubicBezTo>
                    <a:pt x="72" y="0"/>
                    <a:pt x="87" y="8"/>
                    <a:pt x="97" y="21"/>
                  </a:cubicBezTo>
                  <a:close/>
                </a:path>
              </a:pathLst>
            </a:custGeom>
            <a:solidFill>
              <a:srgbClr val="FDC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8" name="Freeform 82">
              <a:extLst>
                <a:ext uri="{FF2B5EF4-FFF2-40B4-BE49-F238E27FC236}">
                  <a16:creationId xmlns:a16="http://schemas.microsoft.com/office/drawing/2014/main" id="{8BFE391A-4112-41DF-B233-90BCB50B9C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" y="2591"/>
              <a:ext cx="70" cy="57"/>
            </a:xfrm>
            <a:custGeom>
              <a:avLst/>
              <a:gdLst>
                <a:gd name="T0" fmla="*/ 36 w 46"/>
                <a:gd name="T1" fmla="*/ 0 h 37"/>
                <a:gd name="T2" fmla="*/ 10 w 46"/>
                <a:gd name="T3" fmla="*/ 0 h 37"/>
                <a:gd name="T4" fmla="*/ 0 w 46"/>
                <a:gd name="T5" fmla="*/ 10 h 37"/>
                <a:gd name="T6" fmla="*/ 0 w 46"/>
                <a:gd name="T7" fmla="*/ 27 h 37"/>
                <a:gd name="T8" fmla="*/ 10 w 46"/>
                <a:gd name="T9" fmla="*/ 37 h 37"/>
                <a:gd name="T10" fmla="*/ 36 w 46"/>
                <a:gd name="T11" fmla="*/ 37 h 37"/>
                <a:gd name="T12" fmla="*/ 46 w 46"/>
                <a:gd name="T13" fmla="*/ 27 h 37"/>
                <a:gd name="T14" fmla="*/ 46 w 46"/>
                <a:gd name="T15" fmla="*/ 10 h 37"/>
                <a:gd name="T16" fmla="*/ 36 w 46"/>
                <a:gd name="T17" fmla="*/ 0 h 37"/>
                <a:gd name="T18" fmla="*/ 37 w 46"/>
                <a:gd name="T19" fmla="*/ 27 h 37"/>
                <a:gd name="T20" fmla="*/ 36 w 46"/>
                <a:gd name="T21" fmla="*/ 29 h 37"/>
                <a:gd name="T22" fmla="*/ 10 w 46"/>
                <a:gd name="T23" fmla="*/ 29 h 37"/>
                <a:gd name="T24" fmla="*/ 9 w 46"/>
                <a:gd name="T25" fmla="*/ 27 h 37"/>
                <a:gd name="T26" fmla="*/ 9 w 46"/>
                <a:gd name="T27" fmla="*/ 10 h 37"/>
                <a:gd name="T28" fmla="*/ 10 w 46"/>
                <a:gd name="T29" fmla="*/ 9 h 37"/>
                <a:gd name="T30" fmla="*/ 36 w 46"/>
                <a:gd name="T31" fmla="*/ 9 h 37"/>
                <a:gd name="T32" fmla="*/ 37 w 46"/>
                <a:gd name="T33" fmla="*/ 10 h 37"/>
                <a:gd name="T34" fmla="*/ 37 w 46"/>
                <a:gd name="T35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37">
                  <a:moveTo>
                    <a:pt x="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3"/>
                    <a:pt x="5" y="37"/>
                    <a:pt x="10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42" y="37"/>
                    <a:pt x="46" y="33"/>
                    <a:pt x="46" y="2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4"/>
                    <a:pt x="42" y="0"/>
                    <a:pt x="36" y="0"/>
                  </a:cubicBezTo>
                  <a:close/>
                  <a:moveTo>
                    <a:pt x="37" y="27"/>
                  </a:moveTo>
                  <a:cubicBezTo>
                    <a:pt x="37" y="28"/>
                    <a:pt x="37" y="29"/>
                    <a:pt x="36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9"/>
                    <a:pt x="9" y="28"/>
                    <a:pt x="9" y="2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10"/>
                  </a:cubicBezTo>
                  <a:lnTo>
                    <a:pt x="37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19" name="Freeform 83">
              <a:extLst>
                <a:ext uri="{FF2B5EF4-FFF2-40B4-BE49-F238E27FC236}">
                  <a16:creationId xmlns:a16="http://schemas.microsoft.com/office/drawing/2014/main" id="{2241E2BE-927C-4606-9C6D-4ECAE7AF4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2617"/>
              <a:ext cx="166" cy="123"/>
            </a:xfrm>
            <a:custGeom>
              <a:avLst/>
              <a:gdLst>
                <a:gd name="T0" fmla="*/ 101 w 109"/>
                <a:gd name="T1" fmla="*/ 81 h 81"/>
                <a:gd name="T2" fmla="*/ 7 w 109"/>
                <a:gd name="T3" fmla="*/ 81 h 81"/>
                <a:gd name="T4" fmla="*/ 0 w 109"/>
                <a:gd name="T5" fmla="*/ 73 h 81"/>
                <a:gd name="T6" fmla="*/ 0 w 109"/>
                <a:gd name="T7" fmla="*/ 8 h 81"/>
                <a:gd name="T8" fmla="*/ 7 w 109"/>
                <a:gd name="T9" fmla="*/ 0 h 81"/>
                <a:gd name="T10" fmla="*/ 101 w 109"/>
                <a:gd name="T11" fmla="*/ 0 h 81"/>
                <a:gd name="T12" fmla="*/ 109 w 109"/>
                <a:gd name="T13" fmla="*/ 8 h 81"/>
                <a:gd name="T14" fmla="*/ 109 w 109"/>
                <a:gd name="T15" fmla="*/ 73 h 81"/>
                <a:gd name="T16" fmla="*/ 101 w 109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81">
                  <a:moveTo>
                    <a:pt x="101" y="81"/>
                  </a:moveTo>
                  <a:cubicBezTo>
                    <a:pt x="7" y="81"/>
                    <a:pt x="7" y="81"/>
                    <a:pt x="7" y="81"/>
                  </a:cubicBezTo>
                  <a:cubicBezTo>
                    <a:pt x="3" y="81"/>
                    <a:pt x="0" y="78"/>
                    <a:pt x="0" y="7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5" y="0"/>
                    <a:pt x="109" y="4"/>
                    <a:pt x="109" y="8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8"/>
                    <a:pt x="105" y="81"/>
                    <a:pt x="101" y="81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0" name="Oval 84">
              <a:extLst>
                <a:ext uri="{FF2B5EF4-FFF2-40B4-BE49-F238E27FC236}">
                  <a16:creationId xmlns:a16="http://schemas.microsoft.com/office/drawing/2014/main" id="{99BF4AEB-8B08-4751-8178-05F358040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2654"/>
              <a:ext cx="46" cy="45"/>
            </a:xfrm>
            <a:prstGeom prst="ellipse">
              <a:avLst/>
            </a:prstGeom>
            <a:noFill/>
            <a:ln w="1746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1" name="Line 85">
              <a:extLst>
                <a:ext uri="{FF2B5EF4-FFF2-40B4-BE49-F238E27FC236}">
                  <a16:creationId xmlns:a16="http://schemas.microsoft.com/office/drawing/2014/main" id="{82532F41-093C-47CC-A895-BC7D867FBF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" y="2692"/>
              <a:ext cx="20" cy="20"/>
            </a:xfrm>
            <a:prstGeom prst="line">
              <a:avLst/>
            </a:prstGeom>
            <a:noFill/>
            <a:ln w="1746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grpSp>
        <p:nvGrpSpPr>
          <p:cNvPr id="122" name="Group 88">
            <a:extLst>
              <a:ext uri="{FF2B5EF4-FFF2-40B4-BE49-F238E27FC236}">
                <a16:creationId xmlns:a16="http://schemas.microsoft.com/office/drawing/2014/main" id="{90663A51-FC72-42B0-8B0E-0B598175CF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6146" y="4943718"/>
            <a:ext cx="450850" cy="520700"/>
            <a:chOff x="308" y="3012"/>
            <a:chExt cx="284" cy="328"/>
          </a:xfrm>
        </p:grpSpPr>
        <p:sp>
          <p:nvSpPr>
            <p:cNvPr id="123" name="AutoShape 87">
              <a:extLst>
                <a:ext uri="{FF2B5EF4-FFF2-40B4-BE49-F238E27FC236}">
                  <a16:creationId xmlns:a16="http://schemas.microsoft.com/office/drawing/2014/main" id="{8E6A28B0-53EE-4A22-8676-F95C8EB70A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" y="3012"/>
              <a:ext cx="28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4" name="Freeform 89">
              <a:extLst>
                <a:ext uri="{FF2B5EF4-FFF2-40B4-BE49-F238E27FC236}">
                  <a16:creationId xmlns:a16="http://schemas.microsoft.com/office/drawing/2014/main" id="{D088ABE5-56BF-4ED3-8922-9BA23047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3099"/>
              <a:ext cx="235" cy="54"/>
            </a:xfrm>
            <a:custGeom>
              <a:avLst/>
              <a:gdLst>
                <a:gd name="T0" fmla="*/ 149 w 156"/>
                <a:gd name="T1" fmla="*/ 0 h 36"/>
                <a:gd name="T2" fmla="*/ 18 w 156"/>
                <a:gd name="T3" fmla="*/ 0 h 36"/>
                <a:gd name="T4" fmla="*/ 0 w 156"/>
                <a:gd name="T5" fmla="*/ 18 h 36"/>
                <a:gd name="T6" fmla="*/ 18 w 156"/>
                <a:gd name="T7" fmla="*/ 36 h 36"/>
                <a:gd name="T8" fmla="*/ 156 w 156"/>
                <a:gd name="T9" fmla="*/ 36 h 36"/>
                <a:gd name="T10" fmla="*/ 156 w 156"/>
                <a:gd name="T11" fmla="*/ 7 h 36"/>
                <a:gd name="T12" fmla="*/ 149 w 156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6">
                  <a:moveTo>
                    <a:pt x="14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3"/>
                    <a:pt x="153" y="0"/>
                    <a:pt x="149" y="0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5" name="Rectangle 90">
              <a:extLst>
                <a:ext uri="{FF2B5EF4-FFF2-40B4-BE49-F238E27FC236}">
                  <a16:creationId xmlns:a16="http://schemas.microsoft.com/office/drawing/2014/main" id="{A59883B2-E163-4E0D-87C8-B9173DFD3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3053"/>
              <a:ext cx="125" cy="206"/>
            </a:xfrm>
            <a:prstGeom prst="rect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6" name="Freeform 91">
              <a:extLst>
                <a:ext uri="{FF2B5EF4-FFF2-40B4-BE49-F238E27FC236}">
                  <a16:creationId xmlns:a16="http://schemas.microsoft.com/office/drawing/2014/main" id="{86D63F6B-E612-409D-B6B3-A6BBDF886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3070"/>
              <a:ext cx="89" cy="171"/>
            </a:xfrm>
            <a:custGeom>
              <a:avLst/>
              <a:gdLst>
                <a:gd name="T0" fmla="*/ 0 w 59"/>
                <a:gd name="T1" fmla="*/ 99 h 114"/>
                <a:gd name="T2" fmla="*/ 0 w 59"/>
                <a:gd name="T3" fmla="*/ 15 h 114"/>
                <a:gd name="T4" fmla="*/ 15 w 59"/>
                <a:gd name="T5" fmla="*/ 0 h 114"/>
                <a:gd name="T6" fmla="*/ 45 w 59"/>
                <a:gd name="T7" fmla="*/ 0 h 114"/>
                <a:gd name="T8" fmla="*/ 59 w 59"/>
                <a:gd name="T9" fmla="*/ 15 h 114"/>
                <a:gd name="T10" fmla="*/ 59 w 59"/>
                <a:gd name="T11" fmla="*/ 99 h 114"/>
                <a:gd name="T12" fmla="*/ 45 w 59"/>
                <a:gd name="T13" fmla="*/ 114 h 114"/>
                <a:gd name="T14" fmla="*/ 15 w 59"/>
                <a:gd name="T15" fmla="*/ 114 h 114"/>
                <a:gd name="T16" fmla="*/ 0 w 59"/>
                <a:gd name="T17" fmla="*/ 9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4">
                  <a:moveTo>
                    <a:pt x="0" y="99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8" y="15"/>
                    <a:pt x="15" y="9"/>
                    <a:pt x="1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9"/>
                    <a:pt x="51" y="15"/>
                    <a:pt x="59" y="15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1" y="99"/>
                    <a:pt x="45" y="106"/>
                    <a:pt x="45" y="114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5" y="106"/>
                    <a:pt x="8" y="99"/>
                    <a:pt x="0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7" name="Oval 92">
              <a:extLst>
                <a:ext uri="{FF2B5EF4-FFF2-40B4-BE49-F238E27FC236}">
                  <a16:creationId xmlns:a16="http://schemas.microsoft.com/office/drawing/2014/main" id="{98FA431F-0BD3-45F8-B843-0D371898C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" y="3124"/>
              <a:ext cx="61" cy="63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8" name="Rectangle 93">
              <a:extLst>
                <a:ext uri="{FF2B5EF4-FFF2-40B4-BE49-F238E27FC236}">
                  <a16:creationId xmlns:a16="http://schemas.microsoft.com/office/drawing/2014/main" id="{FE855810-5CA8-40C3-8703-110251A73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" y="3011"/>
              <a:ext cx="125" cy="205"/>
            </a:xfrm>
            <a:prstGeom prst="rect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29" name="Freeform 94">
              <a:extLst>
                <a:ext uri="{FF2B5EF4-FFF2-40B4-BE49-F238E27FC236}">
                  <a16:creationId xmlns:a16="http://schemas.microsoft.com/office/drawing/2014/main" id="{CACFE223-0E1C-411A-AA28-A6F59E33F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3029"/>
              <a:ext cx="89" cy="169"/>
            </a:xfrm>
            <a:custGeom>
              <a:avLst/>
              <a:gdLst>
                <a:gd name="T0" fmla="*/ 0 w 59"/>
                <a:gd name="T1" fmla="*/ 99 h 113"/>
                <a:gd name="T2" fmla="*/ 0 w 59"/>
                <a:gd name="T3" fmla="*/ 15 h 113"/>
                <a:gd name="T4" fmla="*/ 15 w 59"/>
                <a:gd name="T5" fmla="*/ 0 h 113"/>
                <a:gd name="T6" fmla="*/ 45 w 59"/>
                <a:gd name="T7" fmla="*/ 0 h 113"/>
                <a:gd name="T8" fmla="*/ 59 w 59"/>
                <a:gd name="T9" fmla="*/ 15 h 113"/>
                <a:gd name="T10" fmla="*/ 59 w 59"/>
                <a:gd name="T11" fmla="*/ 99 h 113"/>
                <a:gd name="T12" fmla="*/ 45 w 59"/>
                <a:gd name="T13" fmla="*/ 113 h 113"/>
                <a:gd name="T14" fmla="*/ 15 w 59"/>
                <a:gd name="T15" fmla="*/ 113 h 113"/>
                <a:gd name="T16" fmla="*/ 0 w 59"/>
                <a:gd name="T17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3">
                  <a:moveTo>
                    <a:pt x="0" y="99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8" y="15"/>
                    <a:pt x="15" y="8"/>
                    <a:pt x="1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"/>
                    <a:pt x="51" y="15"/>
                    <a:pt x="59" y="15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1" y="99"/>
                    <a:pt x="45" y="105"/>
                    <a:pt x="4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05"/>
                    <a:pt x="8" y="99"/>
                    <a:pt x="0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0" name="Oval 95">
              <a:extLst>
                <a:ext uri="{FF2B5EF4-FFF2-40B4-BE49-F238E27FC236}">
                  <a16:creationId xmlns:a16="http://schemas.microsoft.com/office/drawing/2014/main" id="{FB90BF7F-8B1C-47EF-89D8-ABE44355E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" y="3082"/>
              <a:ext cx="61" cy="62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1" name="Freeform 96">
              <a:extLst>
                <a:ext uri="{FF2B5EF4-FFF2-40B4-BE49-F238E27FC236}">
                  <a16:creationId xmlns:a16="http://schemas.microsoft.com/office/drawing/2014/main" id="{A5E0B014-19CF-43C9-A540-1EB293E9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3126"/>
              <a:ext cx="274" cy="212"/>
            </a:xfrm>
            <a:custGeom>
              <a:avLst/>
              <a:gdLst>
                <a:gd name="T0" fmla="*/ 176 w 182"/>
                <a:gd name="T1" fmla="*/ 18 h 142"/>
                <a:gd name="T2" fmla="*/ 18 w 182"/>
                <a:gd name="T3" fmla="*/ 18 h 142"/>
                <a:gd name="T4" fmla="*/ 0 w 182"/>
                <a:gd name="T5" fmla="*/ 0 h 142"/>
                <a:gd name="T6" fmla="*/ 0 w 182"/>
                <a:gd name="T7" fmla="*/ 126 h 142"/>
                <a:gd name="T8" fmla="*/ 0 w 182"/>
                <a:gd name="T9" fmla="*/ 126 h 142"/>
                <a:gd name="T10" fmla="*/ 18 w 182"/>
                <a:gd name="T11" fmla="*/ 142 h 142"/>
                <a:gd name="T12" fmla="*/ 176 w 182"/>
                <a:gd name="T13" fmla="*/ 142 h 142"/>
                <a:gd name="T14" fmla="*/ 182 w 182"/>
                <a:gd name="T15" fmla="*/ 137 h 142"/>
                <a:gd name="T16" fmla="*/ 182 w 182"/>
                <a:gd name="T17" fmla="*/ 23 h 142"/>
                <a:gd name="T18" fmla="*/ 176 w 182"/>
                <a:gd name="T19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42">
                  <a:moveTo>
                    <a:pt x="176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8" y="18"/>
                    <a:pt x="0" y="10"/>
                    <a:pt x="0" y="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35"/>
                    <a:pt x="9" y="142"/>
                    <a:pt x="18" y="142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179" y="142"/>
                    <a:pt x="182" y="140"/>
                    <a:pt x="182" y="137"/>
                  </a:cubicBezTo>
                  <a:cubicBezTo>
                    <a:pt x="182" y="23"/>
                    <a:pt x="182" y="23"/>
                    <a:pt x="182" y="23"/>
                  </a:cubicBezTo>
                  <a:cubicBezTo>
                    <a:pt x="182" y="20"/>
                    <a:pt x="179" y="18"/>
                    <a:pt x="176" y="18"/>
                  </a:cubicBezTo>
                  <a:close/>
                </a:path>
              </a:pathLst>
            </a:cu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2" name="Freeform 97">
              <a:extLst>
                <a:ext uri="{FF2B5EF4-FFF2-40B4-BE49-F238E27FC236}">
                  <a16:creationId xmlns:a16="http://schemas.microsoft.com/office/drawing/2014/main" id="{41CAFF13-9B93-4561-813E-6866E8EB7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" y="3222"/>
              <a:ext cx="88" cy="48"/>
            </a:xfrm>
            <a:custGeom>
              <a:avLst/>
              <a:gdLst>
                <a:gd name="T0" fmla="*/ 7 w 58"/>
                <a:gd name="T1" fmla="*/ 32 h 32"/>
                <a:gd name="T2" fmla="*/ 51 w 58"/>
                <a:gd name="T3" fmla="*/ 32 h 32"/>
                <a:gd name="T4" fmla="*/ 58 w 58"/>
                <a:gd name="T5" fmla="*/ 25 h 32"/>
                <a:gd name="T6" fmla="*/ 58 w 58"/>
                <a:gd name="T7" fmla="*/ 7 h 32"/>
                <a:gd name="T8" fmla="*/ 51 w 58"/>
                <a:gd name="T9" fmla="*/ 0 h 32"/>
                <a:gd name="T10" fmla="*/ 7 w 58"/>
                <a:gd name="T11" fmla="*/ 0 h 32"/>
                <a:gd name="T12" fmla="*/ 0 w 58"/>
                <a:gd name="T13" fmla="*/ 7 h 32"/>
                <a:gd name="T14" fmla="*/ 0 w 58"/>
                <a:gd name="T15" fmla="*/ 25 h 32"/>
                <a:gd name="T16" fmla="*/ 7 w 58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2">
                  <a:moveTo>
                    <a:pt x="7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4" y="32"/>
                    <a:pt x="58" y="29"/>
                    <a:pt x="58" y="25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3"/>
                    <a:pt x="54" y="0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3" y="32"/>
                    <a:pt x="7" y="32"/>
                  </a:cubicBez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D7678E30-4829-4D8B-AAB5-F0F29D27FF26}"/>
              </a:ext>
            </a:extLst>
          </p:cNvPr>
          <p:cNvSpPr txBox="1"/>
          <p:nvPr/>
        </p:nvSpPr>
        <p:spPr>
          <a:xfrm>
            <a:off x="4137594" y="3999474"/>
            <a:ext cx="1744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Kolegijos</a:t>
            </a:r>
            <a:r>
              <a:rPr kumimoji="0" lang="en-US" sz="1200" b="0" i="0" u="none" strike="noStrike" kern="1200" cap="none" spc="0" normalizeH="0" baseline="5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grpSp>
        <p:nvGrpSpPr>
          <p:cNvPr id="134" name="Group 41">
            <a:extLst>
              <a:ext uri="{FF2B5EF4-FFF2-40B4-BE49-F238E27FC236}">
                <a16:creationId xmlns:a16="http://schemas.microsoft.com/office/drawing/2014/main" id="{040898B2-E5F3-42F5-B77C-1EE14823A0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2261" y="4002959"/>
            <a:ext cx="530225" cy="430213"/>
            <a:chOff x="2361" y="2974"/>
            <a:chExt cx="334" cy="271"/>
          </a:xfrm>
        </p:grpSpPr>
        <p:sp>
          <p:nvSpPr>
            <p:cNvPr id="135" name="AutoShape 40">
              <a:extLst>
                <a:ext uri="{FF2B5EF4-FFF2-40B4-BE49-F238E27FC236}">
                  <a16:creationId xmlns:a16="http://schemas.microsoft.com/office/drawing/2014/main" id="{78CD7EB8-8538-40A6-B7E0-718DBAE2BB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61" y="2974"/>
              <a:ext cx="33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6" name="Rectangle 42">
              <a:extLst>
                <a:ext uri="{FF2B5EF4-FFF2-40B4-BE49-F238E27FC236}">
                  <a16:creationId xmlns:a16="http://schemas.microsoft.com/office/drawing/2014/main" id="{4E6F9E41-A9D8-4CC1-8BBB-4C8F20A94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3123"/>
              <a:ext cx="336" cy="12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7" name="Rectangle 43">
              <a:extLst>
                <a:ext uri="{FF2B5EF4-FFF2-40B4-BE49-F238E27FC236}">
                  <a16:creationId xmlns:a16="http://schemas.microsoft.com/office/drawing/2014/main" id="{F207DA9E-BBAA-4F5A-BB8D-BED25838C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3090"/>
              <a:ext cx="234" cy="153"/>
            </a:xfrm>
            <a:prstGeom prst="rect">
              <a:avLst/>
            </a:pr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8" name="Rectangle 44">
              <a:extLst>
                <a:ext uri="{FF2B5EF4-FFF2-40B4-BE49-F238E27FC236}">
                  <a16:creationId xmlns:a16="http://schemas.microsoft.com/office/drawing/2014/main" id="{26200ED3-9538-4B7B-A80F-3BE75305F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3113"/>
              <a:ext cx="22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39" name="Rectangle 45">
              <a:extLst>
                <a:ext uri="{FF2B5EF4-FFF2-40B4-BE49-F238E27FC236}">
                  <a16:creationId xmlns:a16="http://schemas.microsoft.com/office/drawing/2014/main" id="{816B8B4E-E00B-4E10-8447-54CA2CA44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113"/>
              <a:ext cx="21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0" name="Rectangle 46">
              <a:extLst>
                <a:ext uri="{FF2B5EF4-FFF2-40B4-BE49-F238E27FC236}">
                  <a16:creationId xmlns:a16="http://schemas.microsoft.com/office/drawing/2014/main" id="{00F9BC82-7824-4C80-BDA6-14CD94B16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" y="3113"/>
              <a:ext cx="20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1" name="Rectangle 47">
              <a:extLst>
                <a:ext uri="{FF2B5EF4-FFF2-40B4-BE49-F238E27FC236}">
                  <a16:creationId xmlns:a16="http://schemas.microsoft.com/office/drawing/2014/main" id="{F5547561-B111-4A9C-B796-EF04A9A14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4" y="3113"/>
              <a:ext cx="22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2" name="Rectangle 48">
              <a:extLst>
                <a:ext uri="{FF2B5EF4-FFF2-40B4-BE49-F238E27FC236}">
                  <a16:creationId xmlns:a16="http://schemas.microsoft.com/office/drawing/2014/main" id="{765F0160-7249-4017-8B77-B5705FACF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" y="3113"/>
              <a:ext cx="21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3" name="Oval 49">
              <a:extLst>
                <a:ext uri="{FF2B5EF4-FFF2-40B4-BE49-F238E27FC236}">
                  <a16:creationId xmlns:a16="http://schemas.microsoft.com/office/drawing/2014/main" id="{684C70A2-A181-4EC5-B4A8-2994671EC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976"/>
              <a:ext cx="152" cy="151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4" name="Freeform 50">
              <a:extLst>
                <a:ext uri="{FF2B5EF4-FFF2-40B4-BE49-F238E27FC236}">
                  <a16:creationId xmlns:a16="http://schemas.microsoft.com/office/drawing/2014/main" id="{727CE41A-0F73-4B90-BAC0-3FBA860ECE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0" y="3020"/>
              <a:ext cx="104" cy="63"/>
            </a:xfrm>
            <a:custGeom>
              <a:avLst/>
              <a:gdLst>
                <a:gd name="T0" fmla="*/ 78 w 104"/>
                <a:gd name="T1" fmla="*/ 31 h 63"/>
                <a:gd name="T2" fmla="*/ 52 w 104"/>
                <a:gd name="T3" fmla="*/ 40 h 63"/>
                <a:gd name="T4" fmla="*/ 26 w 104"/>
                <a:gd name="T5" fmla="*/ 31 h 63"/>
                <a:gd name="T6" fmla="*/ 26 w 104"/>
                <a:gd name="T7" fmla="*/ 49 h 63"/>
                <a:gd name="T8" fmla="*/ 52 w 104"/>
                <a:gd name="T9" fmla="*/ 63 h 63"/>
                <a:gd name="T10" fmla="*/ 78 w 104"/>
                <a:gd name="T11" fmla="*/ 49 h 63"/>
                <a:gd name="T12" fmla="*/ 78 w 104"/>
                <a:gd name="T13" fmla="*/ 31 h 63"/>
                <a:gd name="T14" fmla="*/ 52 w 104"/>
                <a:gd name="T15" fmla="*/ 0 h 63"/>
                <a:gd name="T16" fmla="*/ 0 w 104"/>
                <a:gd name="T17" fmla="*/ 18 h 63"/>
                <a:gd name="T18" fmla="*/ 52 w 104"/>
                <a:gd name="T19" fmla="*/ 37 h 63"/>
                <a:gd name="T20" fmla="*/ 93 w 104"/>
                <a:gd name="T21" fmla="*/ 21 h 63"/>
                <a:gd name="T22" fmla="*/ 93 w 104"/>
                <a:gd name="T23" fmla="*/ 44 h 63"/>
                <a:gd name="T24" fmla="*/ 98 w 104"/>
                <a:gd name="T25" fmla="*/ 52 h 63"/>
                <a:gd name="T26" fmla="*/ 102 w 104"/>
                <a:gd name="T27" fmla="*/ 49 h 63"/>
                <a:gd name="T28" fmla="*/ 98 w 104"/>
                <a:gd name="T29" fmla="*/ 43 h 63"/>
                <a:gd name="T30" fmla="*/ 98 w 104"/>
                <a:gd name="T31" fmla="*/ 20 h 63"/>
                <a:gd name="T32" fmla="*/ 104 w 104"/>
                <a:gd name="T33" fmla="*/ 18 h 63"/>
                <a:gd name="T34" fmla="*/ 52 w 104"/>
                <a:gd name="T3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63">
                  <a:moveTo>
                    <a:pt x="78" y="31"/>
                  </a:moveTo>
                  <a:lnTo>
                    <a:pt x="52" y="40"/>
                  </a:lnTo>
                  <a:lnTo>
                    <a:pt x="26" y="31"/>
                  </a:lnTo>
                  <a:lnTo>
                    <a:pt x="26" y="49"/>
                  </a:lnTo>
                  <a:lnTo>
                    <a:pt x="52" y="63"/>
                  </a:lnTo>
                  <a:lnTo>
                    <a:pt x="78" y="49"/>
                  </a:lnTo>
                  <a:lnTo>
                    <a:pt x="78" y="31"/>
                  </a:lnTo>
                  <a:close/>
                  <a:moveTo>
                    <a:pt x="52" y="0"/>
                  </a:moveTo>
                  <a:lnTo>
                    <a:pt x="0" y="18"/>
                  </a:lnTo>
                  <a:lnTo>
                    <a:pt x="52" y="37"/>
                  </a:lnTo>
                  <a:lnTo>
                    <a:pt x="93" y="21"/>
                  </a:lnTo>
                  <a:lnTo>
                    <a:pt x="93" y="44"/>
                  </a:lnTo>
                  <a:lnTo>
                    <a:pt x="98" y="52"/>
                  </a:lnTo>
                  <a:lnTo>
                    <a:pt x="102" y="49"/>
                  </a:lnTo>
                  <a:lnTo>
                    <a:pt x="98" y="43"/>
                  </a:lnTo>
                  <a:lnTo>
                    <a:pt x="98" y="20"/>
                  </a:lnTo>
                  <a:lnTo>
                    <a:pt x="104" y="1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5" name="Rectangle 51">
              <a:extLst>
                <a:ext uri="{FF2B5EF4-FFF2-40B4-BE49-F238E27FC236}">
                  <a16:creationId xmlns:a16="http://schemas.microsoft.com/office/drawing/2014/main" id="{26C56CE2-2C1F-480F-ADBF-C4724AF34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145"/>
              <a:ext cx="29" cy="34"/>
            </a:xfrm>
            <a:prstGeom prst="rect">
              <a:avLst/>
            </a:pr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6" name="Rectangle 52">
              <a:extLst>
                <a:ext uri="{FF2B5EF4-FFF2-40B4-BE49-F238E27FC236}">
                  <a16:creationId xmlns:a16="http://schemas.microsoft.com/office/drawing/2014/main" id="{3D03C7F5-E099-4881-8ABC-85F69F984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145"/>
              <a:ext cx="29" cy="34"/>
            </a:xfrm>
            <a:prstGeom prst="rect">
              <a:avLst/>
            </a:pr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7" name="Rectangle 53">
              <a:extLst>
                <a:ext uri="{FF2B5EF4-FFF2-40B4-BE49-F238E27FC236}">
                  <a16:creationId xmlns:a16="http://schemas.microsoft.com/office/drawing/2014/main" id="{65E19DDC-06AF-4FA4-846C-0EBD07922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187"/>
              <a:ext cx="29" cy="33"/>
            </a:xfrm>
            <a:prstGeom prst="rect">
              <a:avLst/>
            </a:pr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48" name="Rectangle 54">
              <a:extLst>
                <a:ext uri="{FF2B5EF4-FFF2-40B4-BE49-F238E27FC236}">
                  <a16:creationId xmlns:a16="http://schemas.microsoft.com/office/drawing/2014/main" id="{536E5B4C-DC09-4477-8A23-ACE634F47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187"/>
              <a:ext cx="29" cy="33"/>
            </a:xfrm>
            <a:prstGeom prst="rect">
              <a:avLst/>
            </a:pr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1A47E77C-03EC-4CFA-AA72-26BBDC23AC2D}"/>
              </a:ext>
            </a:extLst>
          </p:cNvPr>
          <p:cNvSpPr txBox="1"/>
          <p:nvPr/>
        </p:nvSpPr>
        <p:spPr>
          <a:xfrm>
            <a:off x="4137594" y="1324887"/>
            <a:ext cx="187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10,370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Studentų 2019 m.</a:t>
            </a:r>
            <a:r>
              <a:rPr kumimoji="0" lang="en-US" sz="1200" b="0" i="0" u="none" strike="noStrike" kern="1200" cap="none" spc="0" normalizeH="0" baseline="5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2</a:t>
            </a:r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63F1060-9B22-4118-BCF1-52B577139953}"/>
              </a:ext>
            </a:extLst>
          </p:cNvPr>
          <p:cNvSpPr txBox="1"/>
          <p:nvPr/>
        </p:nvSpPr>
        <p:spPr>
          <a:xfrm>
            <a:off x="4137593" y="2304007"/>
            <a:ext cx="1744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Profesinės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 mokyklos</a:t>
            </a:r>
            <a:r>
              <a:rPr kumimoji="0" lang="en-US" sz="1200" b="0" i="0" u="none" strike="noStrike" kern="1200" cap="none" spc="0" normalizeH="0" baseline="5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0875BA1-637A-49AD-86CE-425C2D4C2D2C}"/>
              </a:ext>
            </a:extLst>
          </p:cNvPr>
          <p:cNvSpPr txBox="1"/>
          <p:nvPr/>
        </p:nvSpPr>
        <p:spPr>
          <a:xfrm>
            <a:off x="4137593" y="3159324"/>
            <a:ext cx="174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Universitetai</a:t>
            </a:r>
            <a:r>
              <a:rPr kumimoji="0" lang="en-US" sz="1200" b="0" i="0" u="none" strike="noStrike" kern="1200" cap="none" spc="0" normalizeH="0" baseline="5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2</a:t>
            </a:r>
            <a:endParaRPr kumimoji="0" lang="lt-LT" sz="1200" b="0" i="0" u="none" strike="noStrike" kern="1200" cap="none" spc="0" normalizeH="0" baseline="5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DAA1A3D-4110-4197-80C8-AF3FE75F13F8}"/>
              </a:ext>
            </a:extLst>
          </p:cNvPr>
          <p:cNvSpPr txBox="1"/>
          <p:nvPr/>
        </p:nvSpPr>
        <p:spPr>
          <a:xfrm>
            <a:off x="4137594" y="4789728"/>
            <a:ext cx="2056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ExtraBold"/>
                <a:ea typeface="+mn-ea"/>
                <a:cs typeface="+mn-cs"/>
              </a:rPr>
              <a:t>925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Extra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Inžinerijos studentai Klaipėdoje</a:t>
            </a:r>
            <a:r>
              <a:rPr kumimoji="0" lang="lt-LT" sz="1050" b="0" i="0" u="none" strike="noStrike" kern="1200" cap="none" spc="0" normalizeH="0" baseline="5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 Book"/>
                <a:ea typeface="+mn-ea"/>
                <a:cs typeface="+mn-cs"/>
              </a:rPr>
              <a:t>4</a:t>
            </a:r>
          </a:p>
        </p:txBody>
      </p:sp>
      <p:cxnSp>
        <p:nvCxnSpPr>
          <p:cNvPr id="153" name="Straight Connector 145">
            <a:extLst>
              <a:ext uri="{FF2B5EF4-FFF2-40B4-BE49-F238E27FC236}">
                <a16:creationId xmlns:a16="http://schemas.microsoft.com/office/drawing/2014/main" id="{5A9581F9-9DE6-4DB3-86D2-DC008657581B}"/>
              </a:ext>
            </a:extLst>
          </p:cNvPr>
          <p:cNvCxnSpPr/>
          <p:nvPr/>
        </p:nvCxnSpPr>
        <p:spPr>
          <a:xfrm flipV="1">
            <a:off x="3747371" y="3735688"/>
            <a:ext cx="0" cy="27992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46">
            <a:extLst>
              <a:ext uri="{FF2B5EF4-FFF2-40B4-BE49-F238E27FC236}">
                <a16:creationId xmlns:a16="http://schemas.microsoft.com/office/drawing/2014/main" id="{1AD67955-D65E-46AB-9802-AC1013878962}"/>
              </a:ext>
            </a:extLst>
          </p:cNvPr>
          <p:cNvCxnSpPr/>
          <p:nvPr/>
        </p:nvCxnSpPr>
        <p:spPr>
          <a:xfrm flipV="1">
            <a:off x="3747371" y="2882661"/>
            <a:ext cx="0" cy="27992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47">
            <a:extLst>
              <a:ext uri="{FF2B5EF4-FFF2-40B4-BE49-F238E27FC236}">
                <a16:creationId xmlns:a16="http://schemas.microsoft.com/office/drawing/2014/main" id="{94525A07-CF8D-45D4-B318-488FF0C66A38}"/>
              </a:ext>
            </a:extLst>
          </p:cNvPr>
          <p:cNvCxnSpPr/>
          <p:nvPr/>
        </p:nvCxnSpPr>
        <p:spPr>
          <a:xfrm flipV="1">
            <a:off x="3747371" y="1907450"/>
            <a:ext cx="0" cy="279923"/>
          </a:xfrm>
          <a:prstGeom prst="line">
            <a:avLst/>
          </a:prstGeom>
          <a:ln w="19050"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4">
            <a:extLst>
              <a:ext uri="{FF2B5EF4-FFF2-40B4-BE49-F238E27FC236}">
                <a16:creationId xmlns:a16="http://schemas.microsoft.com/office/drawing/2014/main" id="{091B769A-9CAF-4943-B05E-6BBF538A79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1188" y="1371347"/>
            <a:ext cx="631825" cy="431800"/>
            <a:chOff x="2101" y="1067"/>
            <a:chExt cx="398" cy="272"/>
          </a:xfrm>
        </p:grpSpPr>
        <p:sp>
          <p:nvSpPr>
            <p:cNvPr id="157" name="AutoShape 3">
              <a:extLst>
                <a:ext uri="{FF2B5EF4-FFF2-40B4-BE49-F238E27FC236}">
                  <a16:creationId xmlns:a16="http://schemas.microsoft.com/office/drawing/2014/main" id="{6ED19535-3145-4592-807C-C75A06113A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1" y="1067"/>
              <a:ext cx="3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58" name="Freeform 5">
              <a:extLst>
                <a:ext uri="{FF2B5EF4-FFF2-40B4-BE49-F238E27FC236}">
                  <a16:creationId xmlns:a16="http://schemas.microsoft.com/office/drawing/2014/main" id="{30E8745B-B68A-46CB-9278-F57996035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50"/>
              <a:ext cx="220" cy="191"/>
            </a:xfrm>
            <a:custGeom>
              <a:avLst/>
              <a:gdLst>
                <a:gd name="T0" fmla="*/ 220 w 220"/>
                <a:gd name="T1" fmla="*/ 140 h 191"/>
                <a:gd name="T2" fmla="*/ 110 w 220"/>
                <a:gd name="T3" fmla="*/ 191 h 191"/>
                <a:gd name="T4" fmla="*/ 0 w 220"/>
                <a:gd name="T5" fmla="*/ 140 h 191"/>
                <a:gd name="T6" fmla="*/ 0 w 220"/>
                <a:gd name="T7" fmla="*/ 0 h 191"/>
                <a:gd name="T8" fmla="*/ 220 w 220"/>
                <a:gd name="T9" fmla="*/ 0 h 191"/>
                <a:gd name="T10" fmla="*/ 220 w 220"/>
                <a:gd name="T11" fmla="*/ 14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191">
                  <a:moveTo>
                    <a:pt x="220" y="140"/>
                  </a:moveTo>
                  <a:lnTo>
                    <a:pt x="110" y="191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1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59" name="Freeform 6">
              <a:extLst>
                <a:ext uri="{FF2B5EF4-FFF2-40B4-BE49-F238E27FC236}">
                  <a16:creationId xmlns:a16="http://schemas.microsoft.com/office/drawing/2014/main" id="{8A7F281E-5134-458F-8E34-6A3A21110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" y="1067"/>
              <a:ext cx="402" cy="167"/>
            </a:xfrm>
            <a:custGeom>
              <a:avLst/>
              <a:gdLst>
                <a:gd name="T0" fmla="*/ 200 w 402"/>
                <a:gd name="T1" fmla="*/ 167 h 167"/>
                <a:gd name="T2" fmla="*/ 0 w 402"/>
                <a:gd name="T3" fmla="*/ 83 h 167"/>
                <a:gd name="T4" fmla="*/ 200 w 402"/>
                <a:gd name="T5" fmla="*/ 0 h 167"/>
                <a:gd name="T6" fmla="*/ 402 w 402"/>
                <a:gd name="T7" fmla="*/ 83 h 167"/>
                <a:gd name="T8" fmla="*/ 200 w 402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167">
                  <a:moveTo>
                    <a:pt x="200" y="167"/>
                  </a:moveTo>
                  <a:lnTo>
                    <a:pt x="0" y="83"/>
                  </a:lnTo>
                  <a:lnTo>
                    <a:pt x="200" y="0"/>
                  </a:lnTo>
                  <a:lnTo>
                    <a:pt x="402" y="83"/>
                  </a:lnTo>
                  <a:lnTo>
                    <a:pt x="200" y="1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0" name="Freeform 7">
              <a:extLst>
                <a:ext uri="{FF2B5EF4-FFF2-40B4-BE49-F238E27FC236}">
                  <a16:creationId xmlns:a16="http://schemas.microsoft.com/office/drawing/2014/main" id="{0EE02247-01E1-4A4C-9BD9-47B45167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" y="1145"/>
              <a:ext cx="117" cy="116"/>
            </a:xfrm>
            <a:custGeom>
              <a:avLst/>
              <a:gdLst>
                <a:gd name="T0" fmla="*/ 117 w 117"/>
                <a:gd name="T1" fmla="*/ 116 h 116"/>
                <a:gd name="T2" fmla="*/ 105 w 117"/>
                <a:gd name="T3" fmla="*/ 116 h 116"/>
                <a:gd name="T4" fmla="*/ 105 w 117"/>
                <a:gd name="T5" fmla="*/ 48 h 116"/>
                <a:gd name="T6" fmla="*/ 0 w 117"/>
                <a:gd name="T7" fmla="*/ 11 h 116"/>
                <a:gd name="T8" fmla="*/ 4 w 117"/>
                <a:gd name="T9" fmla="*/ 0 h 116"/>
                <a:gd name="T10" fmla="*/ 117 w 117"/>
                <a:gd name="T11" fmla="*/ 39 h 116"/>
                <a:gd name="T12" fmla="*/ 117 w 117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16">
                  <a:moveTo>
                    <a:pt x="117" y="116"/>
                  </a:moveTo>
                  <a:lnTo>
                    <a:pt x="105" y="116"/>
                  </a:lnTo>
                  <a:lnTo>
                    <a:pt x="105" y="48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17" y="39"/>
                  </a:lnTo>
                  <a:lnTo>
                    <a:pt x="117" y="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1" name="Freeform 8">
              <a:extLst>
                <a:ext uri="{FF2B5EF4-FFF2-40B4-BE49-F238E27FC236}">
                  <a16:creationId xmlns:a16="http://schemas.microsoft.com/office/drawing/2014/main" id="{3ACB14A9-56F7-42BD-BD94-2BB274055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1224"/>
              <a:ext cx="61" cy="54"/>
            </a:xfrm>
            <a:custGeom>
              <a:avLst/>
              <a:gdLst>
                <a:gd name="T0" fmla="*/ 30 w 61"/>
                <a:gd name="T1" fmla="*/ 0 h 54"/>
                <a:gd name="T2" fmla="*/ 0 w 61"/>
                <a:gd name="T3" fmla="*/ 54 h 54"/>
                <a:gd name="T4" fmla="*/ 61 w 61"/>
                <a:gd name="T5" fmla="*/ 54 h 54"/>
                <a:gd name="T6" fmla="*/ 30 w 61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4">
                  <a:moveTo>
                    <a:pt x="30" y="0"/>
                  </a:moveTo>
                  <a:lnTo>
                    <a:pt x="0" y="54"/>
                  </a:lnTo>
                  <a:lnTo>
                    <a:pt x="61" y="5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grpSp>
        <p:nvGrpSpPr>
          <p:cNvPr id="162" name="Group 11">
            <a:extLst>
              <a:ext uri="{FF2B5EF4-FFF2-40B4-BE49-F238E27FC236}">
                <a16:creationId xmlns:a16="http://schemas.microsoft.com/office/drawing/2014/main" id="{F8D95AB8-440B-4F2F-8C41-80A42F4EFF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44161" y="2240189"/>
            <a:ext cx="588962" cy="515938"/>
            <a:chOff x="2337" y="1690"/>
            <a:chExt cx="371" cy="325"/>
          </a:xfrm>
        </p:grpSpPr>
        <p:sp>
          <p:nvSpPr>
            <p:cNvPr id="163" name="AutoShape 10">
              <a:extLst>
                <a:ext uri="{FF2B5EF4-FFF2-40B4-BE49-F238E27FC236}">
                  <a16:creationId xmlns:a16="http://schemas.microsoft.com/office/drawing/2014/main" id="{60F7867A-1A33-4180-BD59-C9273D86E3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37" y="1690"/>
              <a:ext cx="37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4" name="Rectangle 12">
              <a:extLst>
                <a:ext uri="{FF2B5EF4-FFF2-40B4-BE49-F238E27FC236}">
                  <a16:creationId xmlns:a16="http://schemas.microsoft.com/office/drawing/2014/main" id="{67CC5C3F-5DDA-4CFF-94FD-120C5D511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1864"/>
              <a:ext cx="375" cy="21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5" name="Rectangle 13">
              <a:extLst>
                <a:ext uri="{FF2B5EF4-FFF2-40B4-BE49-F238E27FC236}">
                  <a16:creationId xmlns:a16="http://schemas.microsoft.com/office/drawing/2014/main" id="{48ADC117-015A-4E77-9F47-455C98414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" y="1885"/>
              <a:ext cx="361" cy="132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6" name="Freeform 14">
              <a:extLst>
                <a:ext uri="{FF2B5EF4-FFF2-40B4-BE49-F238E27FC236}">
                  <a16:creationId xmlns:a16="http://schemas.microsoft.com/office/drawing/2014/main" id="{FD0F4160-9F2C-47A3-A3D5-3EC5986C6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9" y="1791"/>
              <a:ext cx="187" cy="226"/>
            </a:xfrm>
            <a:custGeom>
              <a:avLst/>
              <a:gdLst>
                <a:gd name="T0" fmla="*/ 187 w 187"/>
                <a:gd name="T1" fmla="*/ 38 h 226"/>
                <a:gd name="T2" fmla="*/ 93 w 187"/>
                <a:gd name="T3" fmla="*/ 0 h 226"/>
                <a:gd name="T4" fmla="*/ 0 w 187"/>
                <a:gd name="T5" fmla="*/ 38 h 226"/>
                <a:gd name="T6" fmla="*/ 0 w 187"/>
                <a:gd name="T7" fmla="*/ 226 h 226"/>
                <a:gd name="T8" fmla="*/ 187 w 187"/>
                <a:gd name="T9" fmla="*/ 226 h 226"/>
                <a:gd name="T10" fmla="*/ 187 w 187"/>
                <a:gd name="T11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6">
                  <a:moveTo>
                    <a:pt x="187" y="38"/>
                  </a:moveTo>
                  <a:lnTo>
                    <a:pt x="93" y="0"/>
                  </a:lnTo>
                  <a:lnTo>
                    <a:pt x="0" y="38"/>
                  </a:lnTo>
                  <a:lnTo>
                    <a:pt x="0" y="226"/>
                  </a:lnTo>
                  <a:lnTo>
                    <a:pt x="187" y="226"/>
                  </a:lnTo>
                  <a:lnTo>
                    <a:pt x="187" y="38"/>
                  </a:ln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7" name="Rectangle 15">
              <a:extLst>
                <a:ext uri="{FF2B5EF4-FFF2-40B4-BE49-F238E27FC236}">
                  <a16:creationId xmlns:a16="http://schemas.microsoft.com/office/drawing/2014/main" id="{8715CB70-4703-465C-B94D-F0C61064A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" y="1955"/>
              <a:ext cx="59" cy="6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8" name="Oval 16">
              <a:extLst>
                <a:ext uri="{FF2B5EF4-FFF2-40B4-BE49-F238E27FC236}">
                  <a16:creationId xmlns:a16="http://schemas.microsoft.com/office/drawing/2014/main" id="{E14A52E2-7E37-41F0-B2DF-F3A587B14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1692"/>
              <a:ext cx="151" cy="151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69" name="Freeform 17">
              <a:extLst>
                <a:ext uri="{FF2B5EF4-FFF2-40B4-BE49-F238E27FC236}">
                  <a16:creationId xmlns:a16="http://schemas.microsoft.com/office/drawing/2014/main" id="{71055DAF-8EB7-4821-A4EF-D251EFE30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721"/>
              <a:ext cx="93" cy="93"/>
            </a:xfrm>
            <a:custGeom>
              <a:avLst/>
              <a:gdLst>
                <a:gd name="T0" fmla="*/ 57 w 61"/>
                <a:gd name="T1" fmla="*/ 41 h 61"/>
                <a:gd name="T2" fmla="*/ 48 w 61"/>
                <a:gd name="T3" fmla="*/ 38 h 61"/>
                <a:gd name="T4" fmla="*/ 43 w 61"/>
                <a:gd name="T5" fmla="*/ 36 h 61"/>
                <a:gd name="T6" fmla="*/ 40 w 61"/>
                <a:gd name="T7" fmla="*/ 33 h 61"/>
                <a:gd name="T8" fmla="*/ 26 w 61"/>
                <a:gd name="T9" fmla="*/ 19 h 61"/>
                <a:gd name="T10" fmla="*/ 24 w 61"/>
                <a:gd name="T11" fmla="*/ 13 h 61"/>
                <a:gd name="T12" fmla="*/ 21 w 61"/>
                <a:gd name="T13" fmla="*/ 4 h 61"/>
                <a:gd name="T14" fmla="*/ 11 w 61"/>
                <a:gd name="T15" fmla="*/ 0 h 61"/>
                <a:gd name="T16" fmla="*/ 10 w 61"/>
                <a:gd name="T17" fmla="*/ 3 h 61"/>
                <a:gd name="T18" fmla="*/ 13 w 61"/>
                <a:gd name="T19" fmla="*/ 6 h 61"/>
                <a:gd name="T20" fmla="*/ 13 w 61"/>
                <a:gd name="T21" fmla="*/ 12 h 61"/>
                <a:gd name="T22" fmla="*/ 11 w 61"/>
                <a:gd name="T23" fmla="*/ 14 h 61"/>
                <a:gd name="T24" fmla="*/ 6 w 61"/>
                <a:gd name="T25" fmla="*/ 14 h 61"/>
                <a:gd name="T26" fmla="*/ 3 w 61"/>
                <a:gd name="T27" fmla="*/ 11 h 61"/>
                <a:gd name="T28" fmla="*/ 0 w 61"/>
                <a:gd name="T29" fmla="*/ 12 h 61"/>
                <a:gd name="T30" fmla="*/ 4 w 61"/>
                <a:gd name="T31" fmla="*/ 20 h 61"/>
                <a:gd name="T32" fmla="*/ 13 w 61"/>
                <a:gd name="T33" fmla="*/ 24 h 61"/>
                <a:gd name="T34" fmla="*/ 18 w 61"/>
                <a:gd name="T35" fmla="*/ 26 h 61"/>
                <a:gd name="T36" fmla="*/ 21 w 61"/>
                <a:gd name="T37" fmla="*/ 28 h 61"/>
                <a:gd name="T38" fmla="*/ 32 w 61"/>
                <a:gd name="T39" fmla="*/ 40 h 61"/>
                <a:gd name="T40" fmla="*/ 33 w 61"/>
                <a:gd name="T41" fmla="*/ 40 h 61"/>
                <a:gd name="T42" fmla="*/ 35 w 61"/>
                <a:gd name="T43" fmla="*/ 43 h 61"/>
                <a:gd name="T44" fmla="*/ 37 w 61"/>
                <a:gd name="T45" fmla="*/ 48 h 61"/>
                <a:gd name="T46" fmla="*/ 40 w 61"/>
                <a:gd name="T47" fmla="*/ 58 h 61"/>
                <a:gd name="T48" fmla="*/ 50 w 61"/>
                <a:gd name="T49" fmla="*/ 61 h 61"/>
                <a:gd name="T50" fmla="*/ 51 w 61"/>
                <a:gd name="T51" fmla="*/ 58 h 61"/>
                <a:gd name="T52" fmla="*/ 47 w 61"/>
                <a:gd name="T53" fmla="*/ 55 h 61"/>
                <a:gd name="T54" fmla="*/ 47 w 61"/>
                <a:gd name="T55" fmla="*/ 50 h 61"/>
                <a:gd name="T56" fmla="*/ 49 w 61"/>
                <a:gd name="T57" fmla="*/ 48 h 61"/>
                <a:gd name="T58" fmla="*/ 55 w 61"/>
                <a:gd name="T59" fmla="*/ 48 h 61"/>
                <a:gd name="T60" fmla="*/ 58 w 61"/>
                <a:gd name="T61" fmla="*/ 51 h 61"/>
                <a:gd name="T62" fmla="*/ 60 w 61"/>
                <a:gd name="T63" fmla="*/ 50 h 61"/>
                <a:gd name="T64" fmla="*/ 57 w 61"/>
                <a:gd name="T65" fmla="*/ 4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" h="61">
                  <a:moveTo>
                    <a:pt x="57" y="41"/>
                  </a:moveTo>
                  <a:cubicBezTo>
                    <a:pt x="55" y="39"/>
                    <a:pt x="51" y="37"/>
                    <a:pt x="48" y="38"/>
                  </a:cubicBezTo>
                  <a:cubicBezTo>
                    <a:pt x="46" y="38"/>
                    <a:pt x="44" y="37"/>
                    <a:pt x="43" y="36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7"/>
                    <a:pt x="24" y="15"/>
                    <a:pt x="24" y="13"/>
                  </a:cubicBezTo>
                  <a:cubicBezTo>
                    <a:pt x="24" y="10"/>
                    <a:pt x="23" y="6"/>
                    <a:pt x="21" y="4"/>
                  </a:cubicBezTo>
                  <a:cubicBezTo>
                    <a:pt x="18" y="1"/>
                    <a:pt x="14" y="0"/>
                    <a:pt x="11" y="0"/>
                  </a:cubicBezTo>
                  <a:cubicBezTo>
                    <a:pt x="10" y="0"/>
                    <a:pt x="9" y="2"/>
                    <a:pt x="10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8"/>
                    <a:pt x="15" y="10"/>
                    <a:pt x="13" y="12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8" y="15"/>
                    <a:pt x="6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0" y="10"/>
                    <a:pt x="0" y="12"/>
                  </a:cubicBezTo>
                  <a:cubicBezTo>
                    <a:pt x="0" y="15"/>
                    <a:pt x="1" y="18"/>
                    <a:pt x="4" y="20"/>
                  </a:cubicBezTo>
                  <a:cubicBezTo>
                    <a:pt x="6" y="23"/>
                    <a:pt x="10" y="24"/>
                    <a:pt x="13" y="24"/>
                  </a:cubicBezTo>
                  <a:cubicBezTo>
                    <a:pt x="15" y="24"/>
                    <a:pt x="17" y="24"/>
                    <a:pt x="18" y="2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9"/>
                    <a:pt x="32" y="40"/>
                    <a:pt x="32" y="40"/>
                  </a:cubicBezTo>
                  <a:cubicBezTo>
                    <a:pt x="32" y="40"/>
                    <a:pt x="33" y="40"/>
                    <a:pt x="33" y="40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4"/>
                    <a:pt x="37" y="46"/>
                    <a:pt x="37" y="48"/>
                  </a:cubicBezTo>
                  <a:cubicBezTo>
                    <a:pt x="36" y="52"/>
                    <a:pt x="38" y="55"/>
                    <a:pt x="40" y="58"/>
                  </a:cubicBezTo>
                  <a:cubicBezTo>
                    <a:pt x="43" y="60"/>
                    <a:pt x="46" y="61"/>
                    <a:pt x="50" y="61"/>
                  </a:cubicBezTo>
                  <a:cubicBezTo>
                    <a:pt x="51" y="61"/>
                    <a:pt x="52" y="59"/>
                    <a:pt x="51" y="58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6" y="53"/>
                    <a:pt x="46" y="51"/>
                    <a:pt x="47" y="5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1" y="46"/>
                    <a:pt x="53" y="46"/>
                    <a:pt x="55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2"/>
                    <a:pt x="60" y="51"/>
                    <a:pt x="60" y="50"/>
                  </a:cubicBezTo>
                  <a:cubicBezTo>
                    <a:pt x="61" y="46"/>
                    <a:pt x="59" y="43"/>
                    <a:pt x="57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B4EBB559-2250-45FB-9C6E-81B5D3C1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722"/>
              <a:ext cx="92" cy="92"/>
            </a:xfrm>
            <a:custGeom>
              <a:avLst/>
              <a:gdLst>
                <a:gd name="T0" fmla="*/ 29 w 60"/>
                <a:gd name="T1" fmla="*/ 43 h 60"/>
                <a:gd name="T2" fmla="*/ 25 w 60"/>
                <a:gd name="T3" fmla="*/ 39 h 60"/>
                <a:gd name="T4" fmla="*/ 45 w 60"/>
                <a:gd name="T5" fmla="*/ 19 h 60"/>
                <a:gd name="T6" fmla="*/ 52 w 60"/>
                <a:gd name="T7" fmla="*/ 19 h 60"/>
                <a:gd name="T8" fmla="*/ 60 w 60"/>
                <a:gd name="T9" fmla="*/ 4 h 60"/>
                <a:gd name="T10" fmla="*/ 56 w 60"/>
                <a:gd name="T11" fmla="*/ 0 h 60"/>
                <a:gd name="T12" fmla="*/ 41 w 60"/>
                <a:gd name="T13" fmla="*/ 8 h 60"/>
                <a:gd name="T14" fmla="*/ 41 w 60"/>
                <a:gd name="T15" fmla="*/ 15 h 60"/>
                <a:gd name="T16" fmla="*/ 21 w 60"/>
                <a:gd name="T17" fmla="*/ 35 h 60"/>
                <a:gd name="T18" fmla="*/ 17 w 60"/>
                <a:gd name="T19" fmla="*/ 32 h 60"/>
                <a:gd name="T20" fmla="*/ 3 w 60"/>
                <a:gd name="T21" fmla="*/ 46 h 60"/>
                <a:gd name="T22" fmla="*/ 3 w 60"/>
                <a:gd name="T23" fmla="*/ 57 h 60"/>
                <a:gd name="T24" fmla="*/ 14 w 60"/>
                <a:gd name="T25" fmla="*/ 57 h 60"/>
                <a:gd name="T26" fmla="*/ 29 w 60"/>
                <a:gd name="T27" fmla="*/ 4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0">
                  <a:moveTo>
                    <a:pt x="29" y="43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0" y="49"/>
                    <a:pt x="0" y="54"/>
                    <a:pt x="3" y="57"/>
                  </a:cubicBezTo>
                  <a:cubicBezTo>
                    <a:pt x="6" y="60"/>
                    <a:pt x="11" y="60"/>
                    <a:pt x="14" y="57"/>
                  </a:cubicBezTo>
                  <a:lnTo>
                    <a:pt x="29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1" name="Rectangle 19">
              <a:extLst>
                <a:ext uri="{FF2B5EF4-FFF2-40B4-BE49-F238E27FC236}">
                  <a16:creationId xmlns:a16="http://schemas.microsoft.com/office/drawing/2014/main" id="{3A9202A4-1776-4713-AC97-74F15926D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864"/>
              <a:ext cx="30" cy="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2" name="Rectangle 20">
              <a:extLst>
                <a:ext uri="{FF2B5EF4-FFF2-40B4-BE49-F238E27FC236}">
                  <a16:creationId xmlns:a16="http://schemas.microsoft.com/office/drawing/2014/main" id="{4DEABD63-A250-493C-83B7-E0728FDF2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1864"/>
              <a:ext cx="29" cy="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3" name="Rectangle 21">
              <a:extLst>
                <a:ext uri="{FF2B5EF4-FFF2-40B4-BE49-F238E27FC236}">
                  <a16:creationId xmlns:a16="http://schemas.microsoft.com/office/drawing/2014/main" id="{ABD4916C-EFB1-488C-84A2-C88770DC8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" y="1864"/>
              <a:ext cx="29" cy="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4" name="Rectangle 22">
              <a:extLst>
                <a:ext uri="{FF2B5EF4-FFF2-40B4-BE49-F238E27FC236}">
                  <a16:creationId xmlns:a16="http://schemas.microsoft.com/office/drawing/2014/main" id="{DCB89184-F9AD-4400-A7E2-1584D2706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905"/>
              <a:ext cx="30" cy="29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5" name="Rectangle 23">
              <a:extLst>
                <a:ext uri="{FF2B5EF4-FFF2-40B4-BE49-F238E27FC236}">
                  <a16:creationId xmlns:a16="http://schemas.microsoft.com/office/drawing/2014/main" id="{1C07F81B-E8E8-4325-A2E8-2750B857D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1905"/>
              <a:ext cx="29" cy="29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6" name="Rectangle 24">
              <a:extLst>
                <a:ext uri="{FF2B5EF4-FFF2-40B4-BE49-F238E27FC236}">
                  <a16:creationId xmlns:a16="http://schemas.microsoft.com/office/drawing/2014/main" id="{09090EDA-58B5-48B0-AF99-5FECCDFF2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" y="1905"/>
              <a:ext cx="29" cy="29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grpSp>
        <p:nvGrpSpPr>
          <p:cNvPr id="177" name="Group 27">
            <a:extLst>
              <a:ext uri="{FF2B5EF4-FFF2-40B4-BE49-F238E27FC236}">
                <a16:creationId xmlns:a16="http://schemas.microsoft.com/office/drawing/2014/main" id="{75041101-DAD7-46B3-89A8-82B0AFECEE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2261" y="3141137"/>
            <a:ext cx="530225" cy="495300"/>
            <a:chOff x="2361" y="2319"/>
            <a:chExt cx="334" cy="312"/>
          </a:xfrm>
        </p:grpSpPr>
        <p:sp>
          <p:nvSpPr>
            <p:cNvPr id="178" name="AutoShape 26">
              <a:extLst>
                <a:ext uri="{FF2B5EF4-FFF2-40B4-BE49-F238E27FC236}">
                  <a16:creationId xmlns:a16="http://schemas.microsoft.com/office/drawing/2014/main" id="{9F919990-BC27-4AE6-A68B-E66DF7490D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61" y="2319"/>
              <a:ext cx="33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79" name="Rectangle 28">
              <a:extLst>
                <a:ext uri="{FF2B5EF4-FFF2-40B4-BE49-F238E27FC236}">
                  <a16:creationId xmlns:a16="http://schemas.microsoft.com/office/drawing/2014/main" id="{9534056F-0E5D-4B0C-A5BB-AC199E8CF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512"/>
              <a:ext cx="331" cy="121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0" name="Freeform 29">
              <a:extLst>
                <a:ext uri="{FF2B5EF4-FFF2-40B4-BE49-F238E27FC236}">
                  <a16:creationId xmlns:a16="http://schemas.microsoft.com/office/drawing/2014/main" id="{82F39D17-B4F5-407F-9576-ADBA60F4D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2425"/>
              <a:ext cx="172" cy="208"/>
            </a:xfrm>
            <a:custGeom>
              <a:avLst/>
              <a:gdLst>
                <a:gd name="T0" fmla="*/ 172 w 172"/>
                <a:gd name="T1" fmla="*/ 36 h 208"/>
                <a:gd name="T2" fmla="*/ 85 w 172"/>
                <a:gd name="T3" fmla="*/ 0 h 208"/>
                <a:gd name="T4" fmla="*/ 0 w 172"/>
                <a:gd name="T5" fmla="*/ 36 h 208"/>
                <a:gd name="T6" fmla="*/ 0 w 172"/>
                <a:gd name="T7" fmla="*/ 208 h 208"/>
                <a:gd name="T8" fmla="*/ 172 w 172"/>
                <a:gd name="T9" fmla="*/ 208 h 208"/>
                <a:gd name="T10" fmla="*/ 172 w 172"/>
                <a:gd name="T11" fmla="*/ 3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08">
                  <a:moveTo>
                    <a:pt x="172" y="36"/>
                  </a:moveTo>
                  <a:lnTo>
                    <a:pt x="85" y="0"/>
                  </a:lnTo>
                  <a:lnTo>
                    <a:pt x="0" y="36"/>
                  </a:lnTo>
                  <a:lnTo>
                    <a:pt x="0" y="208"/>
                  </a:lnTo>
                  <a:lnTo>
                    <a:pt x="172" y="208"/>
                  </a:lnTo>
                  <a:lnTo>
                    <a:pt x="172" y="36"/>
                  </a:lnTo>
                  <a:close/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1" name="Rectangle 30">
              <a:extLst>
                <a:ext uri="{FF2B5EF4-FFF2-40B4-BE49-F238E27FC236}">
                  <a16:creationId xmlns:a16="http://schemas.microsoft.com/office/drawing/2014/main" id="{40A00F39-3C02-4775-B3A9-C0CDE02F0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03"/>
              <a:ext cx="21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2" name="Rectangle 31">
              <a:extLst>
                <a:ext uri="{FF2B5EF4-FFF2-40B4-BE49-F238E27FC236}">
                  <a16:creationId xmlns:a16="http://schemas.microsoft.com/office/drawing/2014/main" id="{C618D07E-1373-4B72-BA51-2D4E18F5A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503"/>
              <a:ext cx="20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3" name="Rectangle 32">
              <a:extLst>
                <a:ext uri="{FF2B5EF4-FFF2-40B4-BE49-F238E27FC236}">
                  <a16:creationId xmlns:a16="http://schemas.microsoft.com/office/drawing/2014/main" id="{C7CB8CB4-E55D-4BE3-85C0-BEF734C4C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2503"/>
              <a:ext cx="22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4" name="Rectangle 33">
              <a:extLst>
                <a:ext uri="{FF2B5EF4-FFF2-40B4-BE49-F238E27FC236}">
                  <a16:creationId xmlns:a16="http://schemas.microsoft.com/office/drawing/2014/main" id="{13382D66-A86E-4897-89F8-D19F36EE7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3" y="2503"/>
              <a:ext cx="21" cy="130"/>
            </a:xfrm>
            <a:prstGeom prst="rect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5" name="Oval 34">
              <a:extLst>
                <a:ext uri="{FF2B5EF4-FFF2-40B4-BE49-F238E27FC236}">
                  <a16:creationId xmlns:a16="http://schemas.microsoft.com/office/drawing/2014/main" id="{E5BC25EB-BB3D-4F74-B21E-D210974D8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452"/>
              <a:ext cx="31" cy="31"/>
            </a:xfrm>
            <a:prstGeom prst="ellipse">
              <a:avLst/>
            </a:prstGeom>
            <a:solidFill>
              <a:srgbClr val="FED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6" name="Freeform 35">
              <a:extLst>
                <a:ext uri="{FF2B5EF4-FFF2-40B4-BE49-F238E27FC236}">
                  <a16:creationId xmlns:a16="http://schemas.microsoft.com/office/drawing/2014/main" id="{8EFD690D-3002-4D33-9AA3-AA6626F8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486"/>
              <a:ext cx="79" cy="26"/>
            </a:xfrm>
            <a:custGeom>
              <a:avLst/>
              <a:gdLst>
                <a:gd name="T0" fmla="*/ 0 w 79"/>
                <a:gd name="T1" fmla="*/ 26 h 26"/>
                <a:gd name="T2" fmla="*/ 25 w 79"/>
                <a:gd name="T3" fmla="*/ 0 h 26"/>
                <a:gd name="T4" fmla="*/ 79 w 79"/>
                <a:gd name="T5" fmla="*/ 0 h 26"/>
                <a:gd name="T6" fmla="*/ 79 w 79"/>
                <a:gd name="T7" fmla="*/ 26 h 26"/>
                <a:gd name="T8" fmla="*/ 0 w 7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6">
                  <a:moveTo>
                    <a:pt x="0" y="26"/>
                  </a:moveTo>
                  <a:lnTo>
                    <a:pt x="25" y="0"/>
                  </a:lnTo>
                  <a:lnTo>
                    <a:pt x="79" y="0"/>
                  </a:lnTo>
                  <a:lnTo>
                    <a:pt x="79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DC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7" name="Freeform 36">
              <a:extLst>
                <a:ext uri="{FF2B5EF4-FFF2-40B4-BE49-F238E27FC236}">
                  <a16:creationId xmlns:a16="http://schemas.microsoft.com/office/drawing/2014/main" id="{818CC511-E914-4795-8296-EBF89149A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2486"/>
              <a:ext cx="80" cy="26"/>
            </a:xfrm>
            <a:custGeom>
              <a:avLst/>
              <a:gdLst>
                <a:gd name="T0" fmla="*/ 80 w 80"/>
                <a:gd name="T1" fmla="*/ 26 h 26"/>
                <a:gd name="T2" fmla="*/ 54 w 80"/>
                <a:gd name="T3" fmla="*/ 0 h 26"/>
                <a:gd name="T4" fmla="*/ 0 w 80"/>
                <a:gd name="T5" fmla="*/ 0 h 26"/>
                <a:gd name="T6" fmla="*/ 0 w 80"/>
                <a:gd name="T7" fmla="*/ 26 h 26"/>
                <a:gd name="T8" fmla="*/ 80 w 80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6">
                  <a:moveTo>
                    <a:pt x="80" y="26"/>
                  </a:moveTo>
                  <a:lnTo>
                    <a:pt x="5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80" y="26"/>
                  </a:lnTo>
                  <a:close/>
                </a:path>
              </a:pathLst>
            </a:custGeom>
            <a:solidFill>
              <a:srgbClr val="FDC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8" name="Oval 37">
              <a:extLst>
                <a:ext uri="{FF2B5EF4-FFF2-40B4-BE49-F238E27FC236}">
                  <a16:creationId xmlns:a16="http://schemas.microsoft.com/office/drawing/2014/main" id="{CE48CE5E-649F-4B0A-8B94-CA74644C6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" y="2319"/>
              <a:ext cx="151" cy="153"/>
            </a:xfrm>
            <a:prstGeom prst="ellipse">
              <a:avLst/>
            </a:prstGeom>
            <a:solidFill>
              <a:srgbClr val="00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  <p:sp>
          <p:nvSpPr>
            <p:cNvPr id="189" name="Freeform 38">
              <a:extLst>
                <a:ext uri="{FF2B5EF4-FFF2-40B4-BE49-F238E27FC236}">
                  <a16:creationId xmlns:a16="http://schemas.microsoft.com/office/drawing/2014/main" id="{595DBF54-2783-45CA-8B4F-12A6A03D8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7" y="2363"/>
              <a:ext cx="102" cy="65"/>
            </a:xfrm>
            <a:custGeom>
              <a:avLst/>
              <a:gdLst>
                <a:gd name="T0" fmla="*/ 76 w 102"/>
                <a:gd name="T1" fmla="*/ 32 h 65"/>
                <a:gd name="T2" fmla="*/ 50 w 102"/>
                <a:gd name="T3" fmla="*/ 42 h 65"/>
                <a:gd name="T4" fmla="*/ 24 w 102"/>
                <a:gd name="T5" fmla="*/ 32 h 65"/>
                <a:gd name="T6" fmla="*/ 24 w 102"/>
                <a:gd name="T7" fmla="*/ 51 h 65"/>
                <a:gd name="T8" fmla="*/ 50 w 102"/>
                <a:gd name="T9" fmla="*/ 65 h 65"/>
                <a:gd name="T10" fmla="*/ 76 w 102"/>
                <a:gd name="T11" fmla="*/ 51 h 65"/>
                <a:gd name="T12" fmla="*/ 76 w 102"/>
                <a:gd name="T13" fmla="*/ 32 h 65"/>
                <a:gd name="T14" fmla="*/ 50 w 102"/>
                <a:gd name="T15" fmla="*/ 0 h 65"/>
                <a:gd name="T16" fmla="*/ 0 w 102"/>
                <a:gd name="T17" fmla="*/ 19 h 65"/>
                <a:gd name="T18" fmla="*/ 50 w 102"/>
                <a:gd name="T19" fmla="*/ 37 h 65"/>
                <a:gd name="T20" fmla="*/ 91 w 102"/>
                <a:gd name="T21" fmla="*/ 23 h 65"/>
                <a:gd name="T22" fmla="*/ 91 w 102"/>
                <a:gd name="T23" fmla="*/ 46 h 65"/>
                <a:gd name="T24" fmla="*/ 96 w 102"/>
                <a:gd name="T25" fmla="*/ 52 h 65"/>
                <a:gd name="T26" fmla="*/ 101 w 102"/>
                <a:gd name="T27" fmla="*/ 49 h 65"/>
                <a:gd name="T28" fmla="*/ 96 w 102"/>
                <a:gd name="T29" fmla="*/ 45 h 65"/>
                <a:gd name="T30" fmla="*/ 96 w 102"/>
                <a:gd name="T31" fmla="*/ 22 h 65"/>
                <a:gd name="T32" fmla="*/ 102 w 102"/>
                <a:gd name="T33" fmla="*/ 19 h 65"/>
                <a:gd name="T34" fmla="*/ 50 w 102"/>
                <a:gd name="T3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5">
                  <a:moveTo>
                    <a:pt x="76" y="32"/>
                  </a:moveTo>
                  <a:lnTo>
                    <a:pt x="50" y="42"/>
                  </a:lnTo>
                  <a:lnTo>
                    <a:pt x="24" y="32"/>
                  </a:lnTo>
                  <a:lnTo>
                    <a:pt x="24" y="51"/>
                  </a:lnTo>
                  <a:lnTo>
                    <a:pt x="50" y="65"/>
                  </a:lnTo>
                  <a:lnTo>
                    <a:pt x="76" y="51"/>
                  </a:lnTo>
                  <a:lnTo>
                    <a:pt x="76" y="32"/>
                  </a:lnTo>
                  <a:close/>
                  <a:moveTo>
                    <a:pt x="50" y="0"/>
                  </a:moveTo>
                  <a:lnTo>
                    <a:pt x="0" y="19"/>
                  </a:lnTo>
                  <a:lnTo>
                    <a:pt x="50" y="37"/>
                  </a:lnTo>
                  <a:lnTo>
                    <a:pt x="91" y="23"/>
                  </a:lnTo>
                  <a:lnTo>
                    <a:pt x="91" y="46"/>
                  </a:lnTo>
                  <a:lnTo>
                    <a:pt x="96" y="52"/>
                  </a:lnTo>
                  <a:lnTo>
                    <a:pt x="101" y="49"/>
                  </a:lnTo>
                  <a:lnTo>
                    <a:pt x="96" y="45"/>
                  </a:lnTo>
                  <a:lnTo>
                    <a:pt x="96" y="22"/>
                  </a:lnTo>
                  <a:lnTo>
                    <a:pt x="102" y="1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/>
                <a:ea typeface="+mn-ea"/>
                <a:cs typeface="+mn-cs"/>
              </a:endParaRPr>
            </a:p>
          </p:txBody>
        </p:sp>
      </p:grpSp>
      <p:sp>
        <p:nvSpPr>
          <p:cNvPr id="190" name="AutoShape 3">
            <a:extLst>
              <a:ext uri="{FF2B5EF4-FFF2-40B4-BE49-F238E27FC236}">
                <a16:creationId xmlns:a16="http://schemas.microsoft.com/office/drawing/2014/main" id="{E7F977EB-9E1E-43B2-932A-E6693B0EDF5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31188" y="4865563"/>
            <a:ext cx="631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1" name="Freeform 5">
            <a:extLst>
              <a:ext uri="{FF2B5EF4-FFF2-40B4-BE49-F238E27FC236}">
                <a16:creationId xmlns:a16="http://schemas.microsoft.com/office/drawing/2014/main" id="{661A02A4-FC04-408D-84A8-5E44CE65B23E}"/>
              </a:ext>
            </a:extLst>
          </p:cNvPr>
          <p:cNvSpPr>
            <a:spLocks/>
          </p:cNvSpPr>
          <p:nvPr/>
        </p:nvSpPr>
        <p:spPr bwMode="auto">
          <a:xfrm>
            <a:off x="3570888" y="4997326"/>
            <a:ext cx="349250" cy="303213"/>
          </a:xfrm>
          <a:custGeom>
            <a:avLst/>
            <a:gdLst>
              <a:gd name="T0" fmla="*/ 220 w 220"/>
              <a:gd name="T1" fmla="*/ 140 h 191"/>
              <a:gd name="T2" fmla="*/ 110 w 220"/>
              <a:gd name="T3" fmla="*/ 191 h 191"/>
              <a:gd name="T4" fmla="*/ 0 w 220"/>
              <a:gd name="T5" fmla="*/ 140 h 191"/>
              <a:gd name="T6" fmla="*/ 0 w 220"/>
              <a:gd name="T7" fmla="*/ 0 h 191"/>
              <a:gd name="T8" fmla="*/ 220 w 220"/>
              <a:gd name="T9" fmla="*/ 0 h 191"/>
              <a:gd name="T10" fmla="*/ 220 w 220"/>
              <a:gd name="T11" fmla="*/ 14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" h="191">
                <a:moveTo>
                  <a:pt x="220" y="140"/>
                </a:moveTo>
                <a:lnTo>
                  <a:pt x="110" y="191"/>
                </a:lnTo>
                <a:lnTo>
                  <a:pt x="0" y="140"/>
                </a:lnTo>
                <a:lnTo>
                  <a:pt x="0" y="0"/>
                </a:lnTo>
                <a:lnTo>
                  <a:pt x="220" y="0"/>
                </a:lnTo>
                <a:lnTo>
                  <a:pt x="220" y="14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2" name="Freeform 6">
            <a:extLst>
              <a:ext uri="{FF2B5EF4-FFF2-40B4-BE49-F238E27FC236}">
                <a16:creationId xmlns:a16="http://schemas.microsoft.com/office/drawing/2014/main" id="{497D602B-1923-4BCD-BAFF-0374DC66A9DD}"/>
              </a:ext>
            </a:extLst>
          </p:cNvPr>
          <p:cNvSpPr>
            <a:spLocks/>
          </p:cNvSpPr>
          <p:nvPr/>
        </p:nvSpPr>
        <p:spPr bwMode="auto">
          <a:xfrm>
            <a:off x="3428013" y="4865563"/>
            <a:ext cx="638175" cy="265113"/>
          </a:xfrm>
          <a:custGeom>
            <a:avLst/>
            <a:gdLst>
              <a:gd name="T0" fmla="*/ 200 w 402"/>
              <a:gd name="T1" fmla="*/ 167 h 167"/>
              <a:gd name="T2" fmla="*/ 0 w 402"/>
              <a:gd name="T3" fmla="*/ 83 h 167"/>
              <a:gd name="T4" fmla="*/ 200 w 402"/>
              <a:gd name="T5" fmla="*/ 0 h 167"/>
              <a:gd name="T6" fmla="*/ 402 w 402"/>
              <a:gd name="T7" fmla="*/ 83 h 167"/>
              <a:gd name="T8" fmla="*/ 200 w 402"/>
              <a:gd name="T9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167">
                <a:moveTo>
                  <a:pt x="200" y="167"/>
                </a:moveTo>
                <a:lnTo>
                  <a:pt x="0" y="83"/>
                </a:lnTo>
                <a:lnTo>
                  <a:pt x="200" y="0"/>
                </a:lnTo>
                <a:lnTo>
                  <a:pt x="402" y="83"/>
                </a:lnTo>
                <a:lnTo>
                  <a:pt x="200" y="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3" name="Freeform 7">
            <a:extLst>
              <a:ext uri="{FF2B5EF4-FFF2-40B4-BE49-F238E27FC236}">
                <a16:creationId xmlns:a16="http://schemas.microsoft.com/office/drawing/2014/main" id="{85356A95-2BB0-43C4-94B7-FF3EC1D3069E}"/>
              </a:ext>
            </a:extLst>
          </p:cNvPr>
          <p:cNvSpPr>
            <a:spLocks/>
          </p:cNvSpPr>
          <p:nvPr/>
        </p:nvSpPr>
        <p:spPr bwMode="auto">
          <a:xfrm>
            <a:off x="3743926" y="4989388"/>
            <a:ext cx="185738" cy="184150"/>
          </a:xfrm>
          <a:custGeom>
            <a:avLst/>
            <a:gdLst>
              <a:gd name="T0" fmla="*/ 117 w 117"/>
              <a:gd name="T1" fmla="*/ 116 h 116"/>
              <a:gd name="T2" fmla="*/ 105 w 117"/>
              <a:gd name="T3" fmla="*/ 116 h 116"/>
              <a:gd name="T4" fmla="*/ 105 w 117"/>
              <a:gd name="T5" fmla="*/ 48 h 116"/>
              <a:gd name="T6" fmla="*/ 0 w 117"/>
              <a:gd name="T7" fmla="*/ 11 h 116"/>
              <a:gd name="T8" fmla="*/ 4 w 117"/>
              <a:gd name="T9" fmla="*/ 0 h 116"/>
              <a:gd name="T10" fmla="*/ 117 w 117"/>
              <a:gd name="T11" fmla="*/ 39 h 116"/>
              <a:gd name="T12" fmla="*/ 117 w 117"/>
              <a:gd name="T13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" h="116">
                <a:moveTo>
                  <a:pt x="117" y="116"/>
                </a:moveTo>
                <a:lnTo>
                  <a:pt x="105" y="116"/>
                </a:lnTo>
                <a:lnTo>
                  <a:pt x="105" y="48"/>
                </a:lnTo>
                <a:lnTo>
                  <a:pt x="0" y="11"/>
                </a:lnTo>
                <a:lnTo>
                  <a:pt x="4" y="0"/>
                </a:lnTo>
                <a:lnTo>
                  <a:pt x="117" y="39"/>
                </a:lnTo>
                <a:lnTo>
                  <a:pt x="117" y="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4" name="Freeform 8">
            <a:extLst>
              <a:ext uri="{FF2B5EF4-FFF2-40B4-BE49-F238E27FC236}">
                <a16:creationId xmlns:a16="http://schemas.microsoft.com/office/drawing/2014/main" id="{6D4E6B14-0E8D-4ED1-AB1F-D1024FD49498}"/>
              </a:ext>
            </a:extLst>
          </p:cNvPr>
          <p:cNvSpPr>
            <a:spLocks/>
          </p:cNvSpPr>
          <p:nvPr/>
        </p:nvSpPr>
        <p:spPr bwMode="auto">
          <a:xfrm>
            <a:off x="3872513" y="5114801"/>
            <a:ext cx="96838" cy="85725"/>
          </a:xfrm>
          <a:custGeom>
            <a:avLst/>
            <a:gdLst>
              <a:gd name="T0" fmla="*/ 30 w 61"/>
              <a:gd name="T1" fmla="*/ 0 h 54"/>
              <a:gd name="T2" fmla="*/ 0 w 61"/>
              <a:gd name="T3" fmla="*/ 54 h 54"/>
              <a:gd name="T4" fmla="*/ 61 w 61"/>
              <a:gd name="T5" fmla="*/ 54 h 54"/>
              <a:gd name="T6" fmla="*/ 30 w 61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54">
                <a:moveTo>
                  <a:pt x="30" y="0"/>
                </a:moveTo>
                <a:lnTo>
                  <a:pt x="0" y="54"/>
                </a:lnTo>
                <a:lnTo>
                  <a:pt x="61" y="54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5" name="Oval 187">
            <a:extLst>
              <a:ext uri="{FF2B5EF4-FFF2-40B4-BE49-F238E27FC236}">
                <a16:creationId xmlns:a16="http://schemas.microsoft.com/office/drawing/2014/main" id="{2F2B9896-798B-4688-827A-04433002D5EE}"/>
              </a:ext>
            </a:extLst>
          </p:cNvPr>
          <p:cNvSpPr/>
          <p:nvPr/>
        </p:nvSpPr>
        <p:spPr>
          <a:xfrm>
            <a:off x="3641011" y="5186089"/>
            <a:ext cx="200568" cy="2005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6" name="Freeform 74">
            <a:extLst>
              <a:ext uri="{FF2B5EF4-FFF2-40B4-BE49-F238E27FC236}">
                <a16:creationId xmlns:a16="http://schemas.microsoft.com/office/drawing/2014/main" id="{E09A112E-7383-4B00-B060-35600FC83FC1}"/>
              </a:ext>
            </a:extLst>
          </p:cNvPr>
          <p:cNvSpPr>
            <a:spLocks noEditPoints="1"/>
          </p:cNvSpPr>
          <p:nvPr/>
        </p:nvSpPr>
        <p:spPr bwMode="auto">
          <a:xfrm>
            <a:off x="3608989" y="5161597"/>
            <a:ext cx="266700" cy="258763"/>
          </a:xfrm>
          <a:custGeom>
            <a:avLst/>
            <a:gdLst>
              <a:gd name="T0" fmla="*/ 110 w 110"/>
              <a:gd name="T1" fmla="*/ 50 h 107"/>
              <a:gd name="T2" fmla="*/ 110 w 110"/>
              <a:gd name="T3" fmla="*/ 48 h 107"/>
              <a:gd name="T4" fmla="*/ 110 w 110"/>
              <a:gd name="T5" fmla="*/ 46 h 107"/>
              <a:gd name="T6" fmla="*/ 109 w 110"/>
              <a:gd name="T7" fmla="*/ 43 h 107"/>
              <a:gd name="T8" fmla="*/ 109 w 110"/>
              <a:gd name="T9" fmla="*/ 41 h 107"/>
              <a:gd name="T10" fmla="*/ 92 w 110"/>
              <a:gd name="T11" fmla="*/ 32 h 107"/>
              <a:gd name="T12" fmla="*/ 94 w 110"/>
              <a:gd name="T13" fmla="*/ 14 h 107"/>
              <a:gd name="T14" fmla="*/ 91 w 110"/>
              <a:gd name="T15" fmla="*/ 11 h 107"/>
              <a:gd name="T16" fmla="*/ 88 w 110"/>
              <a:gd name="T17" fmla="*/ 9 h 107"/>
              <a:gd name="T18" fmla="*/ 85 w 110"/>
              <a:gd name="T19" fmla="*/ 7 h 107"/>
              <a:gd name="T20" fmla="*/ 81 w 110"/>
              <a:gd name="T21" fmla="*/ 5 h 107"/>
              <a:gd name="T22" fmla="*/ 79 w 110"/>
              <a:gd name="T23" fmla="*/ 4 h 107"/>
              <a:gd name="T24" fmla="*/ 74 w 110"/>
              <a:gd name="T25" fmla="*/ 1 h 107"/>
              <a:gd name="T26" fmla="*/ 68 w 110"/>
              <a:gd name="T27" fmla="*/ 0 h 107"/>
              <a:gd name="T28" fmla="*/ 43 w 110"/>
              <a:gd name="T29" fmla="*/ 0 h 107"/>
              <a:gd name="T30" fmla="*/ 22 w 110"/>
              <a:gd name="T31" fmla="*/ 9 h 107"/>
              <a:gd name="T32" fmla="*/ 16 w 110"/>
              <a:gd name="T33" fmla="*/ 14 h 107"/>
              <a:gd name="T34" fmla="*/ 18 w 110"/>
              <a:gd name="T35" fmla="*/ 32 h 107"/>
              <a:gd name="T36" fmla="*/ 0 w 110"/>
              <a:gd name="T37" fmla="*/ 53 h 107"/>
              <a:gd name="T38" fmla="*/ 18 w 110"/>
              <a:gd name="T39" fmla="*/ 74 h 107"/>
              <a:gd name="T40" fmla="*/ 40 w 110"/>
              <a:gd name="T41" fmla="*/ 106 h 107"/>
              <a:gd name="T42" fmla="*/ 43 w 110"/>
              <a:gd name="T43" fmla="*/ 107 h 107"/>
              <a:gd name="T44" fmla="*/ 68 w 110"/>
              <a:gd name="T45" fmla="*/ 107 h 107"/>
              <a:gd name="T46" fmla="*/ 70 w 110"/>
              <a:gd name="T47" fmla="*/ 106 h 107"/>
              <a:gd name="T48" fmla="*/ 74 w 110"/>
              <a:gd name="T49" fmla="*/ 105 h 107"/>
              <a:gd name="T50" fmla="*/ 78 w 110"/>
              <a:gd name="T51" fmla="*/ 103 h 107"/>
              <a:gd name="T52" fmla="*/ 81 w 110"/>
              <a:gd name="T53" fmla="*/ 102 h 107"/>
              <a:gd name="T54" fmla="*/ 86 w 110"/>
              <a:gd name="T55" fmla="*/ 99 h 107"/>
              <a:gd name="T56" fmla="*/ 91 w 110"/>
              <a:gd name="T57" fmla="*/ 95 h 107"/>
              <a:gd name="T58" fmla="*/ 92 w 110"/>
              <a:gd name="T59" fmla="*/ 74 h 107"/>
              <a:gd name="T60" fmla="*/ 109 w 110"/>
              <a:gd name="T61" fmla="*/ 66 h 107"/>
              <a:gd name="T62" fmla="*/ 110 w 110"/>
              <a:gd name="T63" fmla="*/ 62 h 107"/>
              <a:gd name="T64" fmla="*/ 110 w 110"/>
              <a:gd name="T65" fmla="*/ 59 h 107"/>
              <a:gd name="T66" fmla="*/ 110 w 110"/>
              <a:gd name="T67" fmla="*/ 56 h 107"/>
              <a:gd name="T68" fmla="*/ 110 w 110"/>
              <a:gd name="T69" fmla="*/ 53 h 107"/>
              <a:gd name="T70" fmla="*/ 55 w 110"/>
              <a:gd name="T71" fmla="*/ 95 h 107"/>
              <a:gd name="T72" fmla="*/ 55 w 110"/>
              <a:gd name="T73" fmla="*/ 11 h 107"/>
              <a:gd name="T74" fmla="*/ 55 w 110"/>
              <a:gd name="T75" fmla="*/ 9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07">
                <a:moveTo>
                  <a:pt x="110" y="52"/>
                </a:moveTo>
                <a:cubicBezTo>
                  <a:pt x="110" y="51"/>
                  <a:pt x="110" y="51"/>
                  <a:pt x="110" y="50"/>
                </a:cubicBezTo>
                <a:cubicBezTo>
                  <a:pt x="110" y="50"/>
                  <a:pt x="110" y="49"/>
                  <a:pt x="110" y="49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0" y="47"/>
                  <a:pt x="110" y="47"/>
                  <a:pt x="110" y="46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6"/>
                  <a:pt x="110" y="45"/>
                  <a:pt x="110" y="45"/>
                </a:cubicBezTo>
                <a:cubicBezTo>
                  <a:pt x="110" y="44"/>
                  <a:pt x="109" y="44"/>
                  <a:pt x="109" y="43"/>
                </a:cubicBezTo>
                <a:cubicBezTo>
                  <a:pt x="109" y="43"/>
                  <a:pt x="109" y="42"/>
                  <a:pt x="109" y="42"/>
                </a:cubicBezTo>
                <a:cubicBezTo>
                  <a:pt x="109" y="42"/>
                  <a:pt x="109" y="41"/>
                  <a:pt x="109" y="41"/>
                </a:cubicBezTo>
                <a:cubicBezTo>
                  <a:pt x="109" y="40"/>
                  <a:pt x="108" y="38"/>
                  <a:pt x="108" y="37"/>
                </a:cubicBezTo>
                <a:cubicBezTo>
                  <a:pt x="102" y="40"/>
                  <a:pt x="95" y="38"/>
                  <a:pt x="92" y="32"/>
                </a:cubicBezTo>
                <a:cubicBezTo>
                  <a:pt x="89" y="26"/>
                  <a:pt x="90" y="19"/>
                  <a:pt x="95" y="15"/>
                </a:cubicBezTo>
                <a:cubicBezTo>
                  <a:pt x="95" y="15"/>
                  <a:pt x="94" y="14"/>
                  <a:pt x="94" y="14"/>
                </a:cubicBezTo>
                <a:cubicBezTo>
                  <a:pt x="93" y="13"/>
                  <a:pt x="93" y="13"/>
                  <a:pt x="92" y="12"/>
                </a:cubicBezTo>
                <a:cubicBezTo>
                  <a:pt x="92" y="12"/>
                  <a:pt x="91" y="12"/>
                  <a:pt x="91" y="11"/>
                </a:cubicBezTo>
                <a:cubicBezTo>
                  <a:pt x="90" y="11"/>
                  <a:pt x="90" y="10"/>
                  <a:pt x="89" y="10"/>
                </a:cubicBezTo>
                <a:cubicBezTo>
                  <a:pt x="89" y="10"/>
                  <a:pt x="89" y="9"/>
                  <a:pt x="88" y="9"/>
                </a:cubicBezTo>
                <a:cubicBezTo>
                  <a:pt x="88" y="9"/>
                  <a:pt x="87" y="9"/>
                  <a:pt x="87" y="8"/>
                </a:cubicBezTo>
                <a:cubicBezTo>
                  <a:pt x="86" y="8"/>
                  <a:pt x="86" y="7"/>
                  <a:pt x="85" y="7"/>
                </a:cubicBezTo>
                <a:cubicBezTo>
                  <a:pt x="84" y="7"/>
                  <a:pt x="84" y="6"/>
                  <a:pt x="84" y="6"/>
                </a:cubicBezTo>
                <a:cubicBezTo>
                  <a:pt x="83" y="6"/>
                  <a:pt x="82" y="5"/>
                  <a:pt x="81" y="5"/>
                </a:cubicBezTo>
                <a:cubicBezTo>
                  <a:pt x="81" y="5"/>
                  <a:pt x="81" y="4"/>
                  <a:pt x="80" y="4"/>
                </a:cubicBezTo>
                <a:cubicBezTo>
                  <a:pt x="80" y="4"/>
                  <a:pt x="79" y="4"/>
                  <a:pt x="79" y="4"/>
                </a:cubicBezTo>
                <a:cubicBezTo>
                  <a:pt x="78" y="3"/>
                  <a:pt x="77" y="2"/>
                  <a:pt x="75" y="2"/>
                </a:cubicBezTo>
                <a:cubicBezTo>
                  <a:pt x="75" y="2"/>
                  <a:pt x="75" y="2"/>
                  <a:pt x="74" y="1"/>
                </a:cubicBezTo>
                <a:cubicBezTo>
                  <a:pt x="73" y="1"/>
                  <a:pt x="72" y="1"/>
                  <a:pt x="71" y="0"/>
                </a:cubicBezTo>
                <a:cubicBezTo>
                  <a:pt x="70" y="0"/>
                  <a:pt x="69" y="0"/>
                  <a:pt x="68" y="0"/>
                </a:cubicBezTo>
                <a:cubicBezTo>
                  <a:pt x="67" y="6"/>
                  <a:pt x="62" y="11"/>
                  <a:pt x="55" y="11"/>
                </a:cubicBezTo>
                <a:cubicBezTo>
                  <a:pt x="49" y="11"/>
                  <a:pt x="43" y="6"/>
                  <a:pt x="43" y="0"/>
                </a:cubicBezTo>
                <a:cubicBezTo>
                  <a:pt x="36" y="1"/>
                  <a:pt x="30" y="4"/>
                  <a:pt x="25" y="7"/>
                </a:cubicBezTo>
                <a:cubicBezTo>
                  <a:pt x="24" y="8"/>
                  <a:pt x="23" y="8"/>
                  <a:pt x="22" y="9"/>
                </a:cubicBezTo>
                <a:cubicBezTo>
                  <a:pt x="22" y="9"/>
                  <a:pt x="22" y="10"/>
                  <a:pt x="21" y="10"/>
                </a:cubicBezTo>
                <a:cubicBezTo>
                  <a:pt x="20" y="11"/>
                  <a:pt x="18" y="13"/>
                  <a:pt x="16" y="14"/>
                </a:cubicBezTo>
                <a:cubicBezTo>
                  <a:pt x="16" y="14"/>
                  <a:pt x="16" y="15"/>
                  <a:pt x="15" y="15"/>
                </a:cubicBezTo>
                <a:cubicBezTo>
                  <a:pt x="20" y="19"/>
                  <a:pt x="22" y="26"/>
                  <a:pt x="18" y="32"/>
                </a:cubicBezTo>
                <a:cubicBezTo>
                  <a:pt x="15" y="38"/>
                  <a:pt x="8" y="40"/>
                  <a:pt x="2" y="37"/>
                </a:cubicBezTo>
                <a:cubicBezTo>
                  <a:pt x="1" y="42"/>
                  <a:pt x="0" y="48"/>
                  <a:pt x="0" y="53"/>
                </a:cubicBezTo>
                <a:cubicBezTo>
                  <a:pt x="0" y="59"/>
                  <a:pt x="1" y="64"/>
                  <a:pt x="2" y="69"/>
                </a:cubicBezTo>
                <a:cubicBezTo>
                  <a:pt x="8" y="67"/>
                  <a:pt x="15" y="69"/>
                  <a:pt x="18" y="74"/>
                </a:cubicBezTo>
                <a:cubicBezTo>
                  <a:pt x="22" y="80"/>
                  <a:pt x="20" y="87"/>
                  <a:pt x="15" y="91"/>
                </a:cubicBezTo>
                <a:cubicBezTo>
                  <a:pt x="22" y="98"/>
                  <a:pt x="30" y="103"/>
                  <a:pt x="40" y="106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2" y="107"/>
                  <a:pt x="42" y="107"/>
                  <a:pt x="43" y="107"/>
                </a:cubicBezTo>
                <a:cubicBezTo>
                  <a:pt x="43" y="100"/>
                  <a:pt x="49" y="96"/>
                  <a:pt x="55" y="96"/>
                </a:cubicBezTo>
                <a:cubicBezTo>
                  <a:pt x="62" y="96"/>
                  <a:pt x="67" y="100"/>
                  <a:pt x="68" y="107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8" y="107"/>
                  <a:pt x="69" y="106"/>
                  <a:pt x="70" y="106"/>
                </a:cubicBezTo>
                <a:cubicBezTo>
                  <a:pt x="70" y="106"/>
                  <a:pt x="71" y="106"/>
                  <a:pt x="72" y="106"/>
                </a:cubicBezTo>
                <a:cubicBezTo>
                  <a:pt x="72" y="105"/>
                  <a:pt x="73" y="105"/>
                  <a:pt x="74" y="105"/>
                </a:cubicBezTo>
                <a:cubicBezTo>
                  <a:pt x="74" y="105"/>
                  <a:pt x="75" y="105"/>
                  <a:pt x="75" y="104"/>
                </a:cubicBezTo>
                <a:cubicBezTo>
                  <a:pt x="76" y="104"/>
                  <a:pt x="77" y="104"/>
                  <a:pt x="78" y="103"/>
                </a:cubicBezTo>
                <a:cubicBezTo>
                  <a:pt x="78" y="103"/>
                  <a:pt x="79" y="103"/>
                  <a:pt x="79" y="103"/>
                </a:cubicBezTo>
                <a:cubicBezTo>
                  <a:pt x="80" y="102"/>
                  <a:pt x="80" y="102"/>
                  <a:pt x="81" y="102"/>
                </a:cubicBezTo>
                <a:cubicBezTo>
                  <a:pt x="82" y="101"/>
                  <a:pt x="82" y="101"/>
                  <a:pt x="83" y="101"/>
                </a:cubicBezTo>
                <a:cubicBezTo>
                  <a:pt x="84" y="100"/>
                  <a:pt x="85" y="99"/>
                  <a:pt x="86" y="99"/>
                </a:cubicBezTo>
                <a:cubicBezTo>
                  <a:pt x="87" y="98"/>
                  <a:pt x="89" y="97"/>
                  <a:pt x="90" y="96"/>
                </a:cubicBezTo>
                <a:cubicBezTo>
                  <a:pt x="91" y="95"/>
                  <a:pt x="91" y="95"/>
                  <a:pt x="91" y="95"/>
                </a:cubicBezTo>
                <a:cubicBezTo>
                  <a:pt x="93" y="94"/>
                  <a:pt x="94" y="92"/>
                  <a:pt x="95" y="91"/>
                </a:cubicBezTo>
                <a:cubicBezTo>
                  <a:pt x="90" y="87"/>
                  <a:pt x="89" y="80"/>
                  <a:pt x="92" y="74"/>
                </a:cubicBezTo>
                <a:cubicBezTo>
                  <a:pt x="95" y="69"/>
                  <a:pt x="102" y="67"/>
                  <a:pt x="108" y="69"/>
                </a:cubicBezTo>
                <a:cubicBezTo>
                  <a:pt x="108" y="68"/>
                  <a:pt x="109" y="67"/>
                  <a:pt x="109" y="66"/>
                </a:cubicBezTo>
                <a:cubicBezTo>
                  <a:pt x="109" y="65"/>
                  <a:pt x="109" y="65"/>
                  <a:pt x="109" y="64"/>
                </a:cubicBezTo>
                <a:cubicBezTo>
                  <a:pt x="109" y="63"/>
                  <a:pt x="109" y="62"/>
                  <a:pt x="110" y="62"/>
                </a:cubicBezTo>
                <a:cubicBezTo>
                  <a:pt x="110" y="61"/>
                  <a:pt x="110" y="61"/>
                  <a:pt x="110" y="60"/>
                </a:cubicBezTo>
                <a:cubicBezTo>
                  <a:pt x="110" y="60"/>
                  <a:pt x="110" y="59"/>
                  <a:pt x="110" y="59"/>
                </a:cubicBezTo>
                <a:cubicBezTo>
                  <a:pt x="110" y="58"/>
                  <a:pt x="110" y="58"/>
                  <a:pt x="110" y="57"/>
                </a:cubicBezTo>
                <a:cubicBezTo>
                  <a:pt x="110" y="57"/>
                  <a:pt x="110" y="56"/>
                  <a:pt x="110" y="56"/>
                </a:cubicBezTo>
                <a:cubicBezTo>
                  <a:pt x="110" y="56"/>
                  <a:pt x="110" y="55"/>
                  <a:pt x="110" y="55"/>
                </a:cubicBezTo>
                <a:cubicBezTo>
                  <a:pt x="110" y="54"/>
                  <a:pt x="110" y="54"/>
                  <a:pt x="110" y="53"/>
                </a:cubicBezTo>
                <a:cubicBezTo>
                  <a:pt x="110" y="53"/>
                  <a:pt x="110" y="52"/>
                  <a:pt x="110" y="52"/>
                </a:cubicBezTo>
                <a:close/>
                <a:moveTo>
                  <a:pt x="55" y="95"/>
                </a:moveTo>
                <a:cubicBezTo>
                  <a:pt x="32" y="95"/>
                  <a:pt x="13" y="76"/>
                  <a:pt x="13" y="53"/>
                </a:cubicBezTo>
                <a:cubicBezTo>
                  <a:pt x="13" y="30"/>
                  <a:pt x="32" y="11"/>
                  <a:pt x="55" y="11"/>
                </a:cubicBezTo>
                <a:cubicBezTo>
                  <a:pt x="79" y="11"/>
                  <a:pt x="97" y="30"/>
                  <a:pt x="97" y="53"/>
                </a:cubicBezTo>
                <a:cubicBezTo>
                  <a:pt x="97" y="76"/>
                  <a:pt x="79" y="95"/>
                  <a:pt x="55" y="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  <p:sp>
        <p:nvSpPr>
          <p:cNvPr id="197" name="Oval 75">
            <a:extLst>
              <a:ext uri="{FF2B5EF4-FFF2-40B4-BE49-F238E27FC236}">
                <a16:creationId xmlns:a16="http://schemas.microsoft.com/office/drawing/2014/main" id="{20D12072-5321-4F1D-A053-AC3384A0C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951" y="5237797"/>
            <a:ext cx="106363" cy="106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2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Mokesčių</a:t>
            </a:r>
            <a:r>
              <a:rPr lang="en-US" dirty="0"/>
              <a:t> </a:t>
            </a:r>
            <a:r>
              <a:rPr lang="en-US" dirty="0" err="1"/>
              <a:t>lengvatos</a:t>
            </a:r>
            <a:r>
              <a:rPr lang="en-US" dirty="0"/>
              <a:t>: </a:t>
            </a:r>
            <a:r>
              <a:rPr lang="en-US" dirty="0" err="1"/>
              <a:t>tiek</a:t>
            </a:r>
            <a:r>
              <a:rPr lang="en-US" dirty="0"/>
              <a:t> </a:t>
            </a:r>
            <a:r>
              <a:rPr lang="en-US" dirty="0" err="1"/>
              <a:t>užsienio</a:t>
            </a:r>
            <a:r>
              <a:rPr lang="en-US" dirty="0"/>
              <a:t>, </a:t>
            </a:r>
            <a:r>
              <a:rPr lang="en-US" dirty="0" err="1"/>
              <a:t>tiek</a:t>
            </a:r>
            <a:r>
              <a:rPr lang="en-US" dirty="0"/>
              <a:t> </a:t>
            </a:r>
            <a:r>
              <a:rPr lang="en-US" dirty="0" err="1"/>
              <a:t>Lietuvos</a:t>
            </a:r>
            <a:r>
              <a:rPr lang="en-US" dirty="0"/>
              <a:t> </a:t>
            </a:r>
            <a:r>
              <a:rPr lang="en-US" dirty="0" err="1"/>
              <a:t>investuotojams</a:t>
            </a:r>
            <a:endParaRPr lang="lt-L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7422A3-F0EC-A441-9DFA-62A2CACC5D24}"/>
              </a:ext>
            </a:extLst>
          </p:cNvPr>
          <p:cNvSpPr/>
          <p:nvPr/>
        </p:nvSpPr>
        <p:spPr>
          <a:xfrm>
            <a:off x="621296" y="6230778"/>
            <a:ext cx="57505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+mj-lt"/>
                <a:ea typeface="Effra" charset="0"/>
                <a:cs typeface="Effra" charset="0"/>
                <a:sym typeface="Myriad Pro" charset="0"/>
              </a:rPr>
              <a:t>Bendra</a:t>
            </a:r>
            <a:r>
              <a:rPr lang="en-US" sz="1100" b="1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b="1" dirty="0" err="1">
                <a:latin typeface="+mj-lt"/>
                <a:ea typeface="Effra" charset="0"/>
                <a:cs typeface="Effra" charset="0"/>
                <a:sym typeface="Myriad Pro" charset="0"/>
              </a:rPr>
              <a:t>mokestinių</a:t>
            </a:r>
            <a:r>
              <a:rPr lang="en-US" sz="1100" b="1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b="1" dirty="0" err="1">
                <a:latin typeface="+mj-lt"/>
                <a:ea typeface="Effra" charset="0"/>
                <a:cs typeface="Effra" charset="0"/>
                <a:sym typeface="Myriad Pro" charset="0"/>
              </a:rPr>
              <a:t>lengvatų</a:t>
            </a:r>
            <a:r>
              <a:rPr lang="en-US" sz="1100" b="1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suma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mažoms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įmonėms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gali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siekti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iki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45%,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vidutinėms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iki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35%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ir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didelėms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</a:t>
            </a:r>
            <a:r>
              <a:rPr lang="en-US" sz="1100" dirty="0" err="1">
                <a:latin typeface="+mj-lt"/>
                <a:ea typeface="Effra" charset="0"/>
                <a:cs typeface="Effra" charset="0"/>
                <a:sym typeface="Myriad Pro" charset="0"/>
              </a:rPr>
              <a:t>iki</a:t>
            </a:r>
            <a:r>
              <a:rPr lang="en-US" sz="1100" dirty="0">
                <a:latin typeface="+mj-lt"/>
                <a:ea typeface="Effra" charset="0"/>
                <a:cs typeface="Effra" charset="0"/>
                <a:sym typeface="Myriad Pro" charset="0"/>
              </a:rPr>
              <a:t> 25%</a:t>
            </a:r>
            <a:endParaRPr lang="en-US" sz="1100" dirty="0">
              <a:latin typeface="Nexa Book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218B2A-D1EA-49C7-9464-A7169A396C6F}"/>
              </a:ext>
            </a:extLst>
          </p:cNvPr>
          <p:cNvGrpSpPr/>
          <p:nvPr/>
        </p:nvGrpSpPr>
        <p:grpSpPr>
          <a:xfrm>
            <a:off x="237744" y="1792000"/>
            <a:ext cx="8487399" cy="2113594"/>
            <a:chOff x="1056774" y="1927569"/>
            <a:chExt cx="5875602" cy="2428287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C1E9B5B-A16D-485E-9373-B6DEAF710AA5}"/>
                </a:ext>
              </a:extLst>
            </p:cNvPr>
            <p:cNvSpPr/>
            <p:nvPr/>
          </p:nvSpPr>
          <p:spPr>
            <a:xfrm>
              <a:off x="2871888" y="2735536"/>
              <a:ext cx="4060487" cy="454607"/>
            </a:xfrm>
            <a:prstGeom prst="rightArrow">
              <a:avLst>
                <a:gd name="adj1" fmla="val 79729"/>
                <a:gd name="adj2" fmla="val 4726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EEBF1851-8CD9-464E-BD4E-423A25716DDF}"/>
                </a:ext>
              </a:extLst>
            </p:cNvPr>
            <p:cNvSpPr/>
            <p:nvPr/>
          </p:nvSpPr>
          <p:spPr>
            <a:xfrm>
              <a:off x="2871888" y="2735536"/>
              <a:ext cx="2384087" cy="454607"/>
            </a:xfrm>
            <a:prstGeom prst="rightArrow">
              <a:avLst>
                <a:gd name="adj1" fmla="val 79729"/>
                <a:gd name="adj2" fmla="val 472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BC90F04-11E5-4876-8984-74F1E6DC50E2}"/>
                </a:ext>
              </a:extLst>
            </p:cNvPr>
            <p:cNvSpPr/>
            <p:nvPr/>
          </p:nvSpPr>
          <p:spPr>
            <a:xfrm>
              <a:off x="2871888" y="3608862"/>
              <a:ext cx="4060487" cy="454607"/>
            </a:xfrm>
            <a:prstGeom prst="rightArrow">
              <a:avLst>
                <a:gd name="adj1" fmla="val 79729"/>
                <a:gd name="adj2" fmla="val 4726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2E40B9B-9929-4C8E-8A60-3950442421D4}"/>
                </a:ext>
              </a:extLst>
            </p:cNvPr>
            <p:cNvSpPr/>
            <p:nvPr/>
          </p:nvSpPr>
          <p:spPr>
            <a:xfrm>
              <a:off x="2871888" y="3608862"/>
              <a:ext cx="3968885" cy="454607"/>
            </a:xfrm>
            <a:prstGeom prst="rightArrow">
              <a:avLst>
                <a:gd name="adj1" fmla="val 79729"/>
                <a:gd name="adj2" fmla="val 472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E36CA-3976-4EFF-A7CF-51642E425166}"/>
                </a:ext>
              </a:extLst>
            </p:cNvPr>
            <p:cNvSpPr txBox="1"/>
            <p:nvPr/>
          </p:nvSpPr>
          <p:spPr>
            <a:xfrm>
              <a:off x="3153989" y="2897755"/>
              <a:ext cx="742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0</a:t>
              </a:r>
              <a:r>
                <a:rPr lang="en-US" sz="4000" baseline="20000" dirty="0">
                  <a:latin typeface="+mj-lt"/>
                </a:rPr>
                <a:t>%</a:t>
              </a:r>
              <a:endParaRPr lang="lt-LT" sz="3200" baseline="20000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6EE10B-5085-43B7-8E7F-BB44D8EEDB0A}"/>
                </a:ext>
              </a:extLst>
            </p:cNvPr>
            <p:cNvSpPr txBox="1"/>
            <p:nvPr/>
          </p:nvSpPr>
          <p:spPr>
            <a:xfrm>
              <a:off x="5507919" y="2897754"/>
              <a:ext cx="10550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7.5</a:t>
              </a:r>
              <a:r>
                <a:rPr lang="en-US" sz="4000" baseline="20000" dirty="0">
                  <a:latin typeface="+mj-lt"/>
                </a:rPr>
                <a:t>%</a:t>
              </a:r>
              <a:endParaRPr lang="lt-LT" sz="3200" baseline="20000" dirty="0"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9B34FD-28E7-4EB1-89D7-BCFD1B13A789}"/>
                </a:ext>
              </a:extLst>
            </p:cNvPr>
            <p:cNvSpPr txBox="1"/>
            <p:nvPr/>
          </p:nvSpPr>
          <p:spPr>
            <a:xfrm>
              <a:off x="3153989" y="3771081"/>
              <a:ext cx="742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0</a:t>
              </a:r>
              <a:r>
                <a:rPr lang="en-US" sz="4000" baseline="20000" dirty="0">
                  <a:latin typeface="+mj-lt"/>
                </a:rPr>
                <a:t>%</a:t>
              </a:r>
              <a:endParaRPr lang="lt-LT" sz="3200" baseline="20000" dirty="0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E6C2F3-36CE-452A-84D8-07CB47155510}"/>
                </a:ext>
              </a:extLst>
            </p:cNvPr>
            <p:cNvSpPr txBox="1"/>
            <p:nvPr/>
          </p:nvSpPr>
          <p:spPr>
            <a:xfrm>
              <a:off x="3552862" y="1927569"/>
              <a:ext cx="590592" cy="388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20000" dirty="0">
                  <a:latin typeface="+mj-lt"/>
                </a:rPr>
                <a:t>10 </a:t>
              </a:r>
              <a:r>
                <a:rPr lang="en-US" sz="2400" baseline="20000" dirty="0" err="1">
                  <a:latin typeface="+mj-lt"/>
                </a:rPr>
                <a:t>metų</a:t>
              </a:r>
              <a:endParaRPr lang="lt-LT" sz="2400" baseline="20000" dirty="0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A20ED4-D7AA-447D-A0EA-4E713EE04611}"/>
                </a:ext>
              </a:extLst>
            </p:cNvPr>
            <p:cNvSpPr txBox="1"/>
            <p:nvPr/>
          </p:nvSpPr>
          <p:spPr>
            <a:xfrm>
              <a:off x="5786967" y="1927569"/>
              <a:ext cx="551751" cy="388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aseline="20000" dirty="0">
                  <a:latin typeface="+mj-lt"/>
                </a:rPr>
                <a:t>6 </a:t>
              </a:r>
              <a:r>
                <a:rPr lang="en-US" sz="2400" baseline="20000" dirty="0" err="1">
                  <a:latin typeface="+mj-lt"/>
                </a:rPr>
                <a:t>metai</a:t>
              </a:r>
              <a:endParaRPr lang="lt-LT" sz="2400" baseline="20000" dirty="0">
                <a:latin typeface="+mj-lt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A418816-1FFA-4751-82A0-0E92E0C71FD2}"/>
                </a:ext>
              </a:extLst>
            </p:cNvPr>
            <p:cNvGrpSpPr/>
            <p:nvPr/>
          </p:nvGrpSpPr>
          <p:grpSpPr>
            <a:xfrm>
              <a:off x="2871888" y="2324523"/>
              <a:ext cx="4060488" cy="284680"/>
              <a:chOff x="2607013" y="2431914"/>
              <a:chExt cx="4060488" cy="28468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1C8292-D13C-4EB7-ADA0-2C9E36798CF5}"/>
                  </a:ext>
                </a:extLst>
              </p:cNvPr>
              <p:cNvCxnSpPr/>
              <p:nvPr/>
            </p:nvCxnSpPr>
            <p:spPr>
              <a:xfrm flipV="1">
                <a:off x="2607013" y="2431915"/>
                <a:ext cx="0" cy="284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2C27BD2-DD74-4388-8A49-E5284913BF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7013" y="2431914"/>
                <a:ext cx="4060488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5E3E82D-E029-4822-A048-C9F6C97D73B3}"/>
                  </a:ext>
                </a:extLst>
              </p:cNvPr>
              <p:cNvCxnSpPr/>
              <p:nvPr/>
            </p:nvCxnSpPr>
            <p:spPr>
              <a:xfrm flipV="1">
                <a:off x="6667500" y="2431915"/>
                <a:ext cx="0" cy="284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F57BB59-4EA0-4EB1-A8ED-ECDC52A97E1B}"/>
                  </a:ext>
                </a:extLst>
              </p:cNvPr>
              <p:cNvCxnSpPr/>
              <p:nvPr/>
            </p:nvCxnSpPr>
            <p:spPr>
              <a:xfrm flipV="1">
                <a:off x="4991100" y="2431915"/>
                <a:ext cx="0" cy="284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DB32F1-E887-427F-9F89-355AF6A74E3A}"/>
                </a:ext>
              </a:extLst>
            </p:cNvPr>
            <p:cNvSpPr txBox="1"/>
            <p:nvPr/>
          </p:nvSpPr>
          <p:spPr>
            <a:xfrm>
              <a:off x="1207621" y="2722049"/>
              <a:ext cx="1622888" cy="38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aseline="20000" dirty="0" err="1">
                  <a:latin typeface="+mj-lt"/>
                </a:rPr>
                <a:t>Pelno</a:t>
              </a:r>
              <a:r>
                <a:rPr lang="en-US" sz="2400" baseline="20000" dirty="0">
                  <a:latin typeface="+mj-lt"/>
                </a:rPr>
                <a:t> </a:t>
              </a:r>
              <a:r>
                <a:rPr lang="en-US" sz="2400" baseline="20000" dirty="0" err="1">
                  <a:latin typeface="+mj-lt"/>
                </a:rPr>
                <a:t>mokestis</a:t>
              </a:r>
              <a:endParaRPr lang="lt-LT" sz="2400" baseline="20000" dirty="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8317D4-5412-4429-B098-32288D92E963}"/>
                </a:ext>
              </a:extLst>
            </p:cNvPr>
            <p:cNvSpPr txBox="1"/>
            <p:nvPr/>
          </p:nvSpPr>
          <p:spPr>
            <a:xfrm>
              <a:off x="1056774" y="2949321"/>
              <a:ext cx="1773735" cy="34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aseline="20000" dirty="0" err="1">
                  <a:solidFill>
                    <a:schemeClr val="bg2"/>
                  </a:solidFill>
                </a:rPr>
                <a:t>Lengvata</a:t>
              </a:r>
              <a:r>
                <a:rPr lang="en-US" sz="2000" baseline="20000" dirty="0">
                  <a:solidFill>
                    <a:schemeClr val="bg2"/>
                  </a:solidFill>
                </a:rPr>
                <a:t> </a:t>
              </a:r>
              <a:r>
                <a:rPr lang="en-US" sz="2000" baseline="20000" dirty="0" err="1">
                  <a:solidFill>
                    <a:schemeClr val="bg2"/>
                  </a:solidFill>
                </a:rPr>
                <a:t>galioja</a:t>
              </a:r>
              <a:r>
                <a:rPr lang="en-US" sz="2000" baseline="20000" dirty="0">
                  <a:solidFill>
                    <a:schemeClr val="bg2"/>
                  </a:solidFill>
                </a:rPr>
                <a:t> </a:t>
              </a:r>
              <a:r>
                <a:rPr lang="en-US" sz="2000" baseline="20000" dirty="0" err="1">
                  <a:solidFill>
                    <a:schemeClr val="bg2"/>
                  </a:solidFill>
                </a:rPr>
                <a:t>iki</a:t>
              </a:r>
              <a:r>
                <a:rPr lang="en-US" sz="2000" baseline="20000" dirty="0">
                  <a:solidFill>
                    <a:schemeClr val="bg2"/>
                  </a:solidFill>
                </a:rPr>
                <a:t> 2045</a:t>
              </a:r>
              <a:r>
                <a:rPr lang="lt-LT" sz="2000" baseline="20000" dirty="0">
                  <a:solidFill>
                    <a:schemeClr val="bg2"/>
                  </a:solidFill>
                </a:rPr>
                <a:t> m.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E1BFED-478B-4869-A6E9-C8C7A0B3621D}"/>
                </a:ext>
              </a:extLst>
            </p:cNvPr>
            <p:cNvSpPr txBox="1"/>
            <p:nvPr/>
          </p:nvSpPr>
          <p:spPr>
            <a:xfrm>
              <a:off x="1973943" y="3608862"/>
              <a:ext cx="856568" cy="388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aseline="20000" dirty="0">
                  <a:latin typeface="+mj-lt"/>
                </a:rPr>
                <a:t>NT </a:t>
              </a:r>
              <a:r>
                <a:rPr lang="en-US" sz="2400" baseline="20000" dirty="0" err="1">
                  <a:latin typeface="+mj-lt"/>
                </a:rPr>
                <a:t>mokestis</a:t>
              </a:r>
              <a:endParaRPr lang="lt-LT" sz="2400" baseline="20000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3B6E39-3F6F-48AD-87EA-03F19A5E1CD1}"/>
                </a:ext>
              </a:extLst>
            </p:cNvPr>
            <p:cNvSpPr txBox="1"/>
            <p:nvPr/>
          </p:nvSpPr>
          <p:spPr>
            <a:xfrm>
              <a:off x="1056775" y="3836133"/>
              <a:ext cx="1773735" cy="34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n-NO" sz="2000" baseline="20000" dirty="0">
                  <a:solidFill>
                    <a:schemeClr val="bg2"/>
                  </a:solidFill>
                </a:rPr>
                <a:t>Lengvata galioja iki 2045</a:t>
              </a:r>
              <a:r>
                <a:rPr lang="lt-LT" sz="2000" baseline="20000" dirty="0">
                  <a:solidFill>
                    <a:schemeClr val="bg2"/>
                  </a:solidFill>
                </a:rPr>
                <a:t> m.</a:t>
              </a:r>
              <a:endParaRPr lang="nn-NO" sz="2000" baseline="20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02BD82-766F-4715-8BE3-F2068F2CBD27}"/>
              </a:ext>
            </a:extLst>
          </p:cNvPr>
          <p:cNvGrpSpPr/>
          <p:nvPr/>
        </p:nvGrpSpPr>
        <p:grpSpPr>
          <a:xfrm>
            <a:off x="621296" y="4336237"/>
            <a:ext cx="5756274" cy="1483496"/>
            <a:chOff x="621296" y="4776483"/>
            <a:chExt cx="4411515" cy="113692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4591AD7-2A5C-40B0-9FB6-B96892911DD8}"/>
                </a:ext>
              </a:extLst>
            </p:cNvPr>
            <p:cNvGrpSpPr/>
            <p:nvPr/>
          </p:nvGrpSpPr>
          <p:grpSpPr>
            <a:xfrm>
              <a:off x="896424" y="4776483"/>
              <a:ext cx="4136387" cy="1136927"/>
              <a:chOff x="3496382" y="5103764"/>
              <a:chExt cx="4136387" cy="1136927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FA36F00-49E9-4CA2-9EBA-663FBD90B353}"/>
                  </a:ext>
                </a:extLst>
              </p:cNvPr>
              <p:cNvSpPr txBox="1"/>
              <p:nvPr/>
            </p:nvSpPr>
            <p:spPr>
              <a:xfrm>
                <a:off x="3496382" y="5570489"/>
                <a:ext cx="986744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600" baseline="20000" dirty="0" err="1"/>
                  <a:t>Darbuotojų</a:t>
                </a:r>
                <a:r>
                  <a:rPr lang="en-US" sz="1600" baseline="20000" dirty="0"/>
                  <a:t> </a:t>
                </a:r>
                <a:r>
                  <a:rPr lang="en-US" sz="1600" baseline="20000" dirty="0" err="1"/>
                  <a:t>skaičius</a:t>
                </a:r>
                <a:endParaRPr lang="lt-LT" sz="1600" baseline="200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A7B199B-2F30-4F24-8A3D-4EA6147E3011}"/>
                  </a:ext>
                </a:extLst>
              </p:cNvPr>
              <p:cNvSpPr txBox="1"/>
              <p:nvPr/>
            </p:nvSpPr>
            <p:spPr>
              <a:xfrm>
                <a:off x="3496382" y="5808167"/>
                <a:ext cx="828265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600" baseline="20000" dirty="0" err="1"/>
                  <a:t>Metinė</a:t>
                </a:r>
                <a:r>
                  <a:rPr lang="en-US" sz="1600" baseline="20000" dirty="0"/>
                  <a:t> </a:t>
                </a:r>
                <a:r>
                  <a:rPr lang="en-US" sz="1600" baseline="20000" dirty="0" err="1"/>
                  <a:t>apyvarta</a:t>
                </a:r>
                <a:endParaRPr lang="lt-LT" sz="1600" baseline="200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22D4886-F484-4FDC-82C8-8BC4CCE7C553}"/>
                  </a:ext>
                </a:extLst>
              </p:cNvPr>
              <p:cNvSpPr txBox="1"/>
              <p:nvPr/>
            </p:nvSpPr>
            <p:spPr>
              <a:xfrm>
                <a:off x="3496382" y="6044129"/>
                <a:ext cx="1051856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600" baseline="20000" dirty="0" err="1"/>
                  <a:t>Bendrovės</a:t>
                </a:r>
                <a:r>
                  <a:rPr lang="en-US" sz="1600" baseline="20000" dirty="0"/>
                  <a:t> </a:t>
                </a:r>
                <a:r>
                  <a:rPr lang="en-US" sz="1600" baseline="20000" dirty="0" err="1"/>
                  <a:t>turto</a:t>
                </a:r>
                <a:r>
                  <a:rPr lang="en-US" sz="1600" baseline="20000" dirty="0"/>
                  <a:t> </a:t>
                </a:r>
                <a:r>
                  <a:rPr lang="en-US" sz="1600" baseline="20000" dirty="0" err="1"/>
                  <a:t>vertė</a:t>
                </a:r>
                <a:endParaRPr lang="lt-LT" sz="1600" baseline="200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C2FBFD-972D-413D-9F92-17DBBF98F4C8}"/>
                  </a:ext>
                </a:extLst>
              </p:cNvPr>
              <p:cNvSpPr txBox="1"/>
              <p:nvPr/>
            </p:nvSpPr>
            <p:spPr>
              <a:xfrm>
                <a:off x="5313701" y="5570489"/>
                <a:ext cx="319659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&lt;50</a:t>
                </a:r>
                <a:endParaRPr lang="lt-LT" sz="1600" baseline="200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85987D-044C-469D-9B61-1AA05EDDB4F5}"/>
                  </a:ext>
                </a:extLst>
              </p:cNvPr>
              <p:cNvSpPr txBox="1"/>
              <p:nvPr/>
            </p:nvSpPr>
            <p:spPr>
              <a:xfrm>
                <a:off x="5158812" y="5103766"/>
                <a:ext cx="663645" cy="3223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 err="1">
                    <a:latin typeface="+mj-lt"/>
                  </a:rPr>
                  <a:t>Maža</a:t>
                </a:r>
                <a:r>
                  <a:rPr lang="en-US" sz="1600" baseline="20000" dirty="0">
                    <a:latin typeface="+mj-lt"/>
                  </a:rPr>
                  <a:t> </a:t>
                </a:r>
                <a:r>
                  <a:rPr lang="en-US" sz="1600" baseline="20000" dirty="0" err="1">
                    <a:latin typeface="+mj-lt"/>
                  </a:rPr>
                  <a:t>įmonė</a:t>
                </a:r>
                <a:endParaRPr lang="en-US" sz="1600" baseline="20000" dirty="0">
                  <a:latin typeface="+mj-lt"/>
                </a:endParaRPr>
              </a:p>
              <a:p>
                <a:pPr algn="ctr"/>
                <a:r>
                  <a:rPr lang="en-US" sz="1600" baseline="20000" dirty="0">
                    <a:latin typeface="+mj-lt"/>
                  </a:rPr>
                  <a:t>(45%)</a:t>
                </a:r>
                <a:endParaRPr lang="lt-LT" sz="1600" baseline="20000" dirty="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D75B1D6-2BD5-4B70-9726-B5D9550D3ED9}"/>
                  </a:ext>
                </a:extLst>
              </p:cNvPr>
              <p:cNvSpPr txBox="1"/>
              <p:nvPr/>
            </p:nvSpPr>
            <p:spPr>
              <a:xfrm>
                <a:off x="5982344" y="5103764"/>
                <a:ext cx="793719" cy="3223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 err="1">
                    <a:latin typeface="+mj-lt"/>
                  </a:rPr>
                  <a:t>Vidutinė</a:t>
                </a:r>
                <a:r>
                  <a:rPr lang="en-US" sz="1600" baseline="20000" dirty="0">
                    <a:latin typeface="+mj-lt"/>
                  </a:rPr>
                  <a:t> </a:t>
                </a:r>
                <a:r>
                  <a:rPr lang="en-US" sz="1600" baseline="20000" dirty="0" err="1">
                    <a:latin typeface="+mj-lt"/>
                  </a:rPr>
                  <a:t>įmonė</a:t>
                </a:r>
                <a:endParaRPr lang="en-US" sz="1600" baseline="20000" dirty="0">
                  <a:latin typeface="+mj-lt"/>
                </a:endParaRPr>
              </a:p>
              <a:p>
                <a:pPr algn="ctr"/>
                <a:r>
                  <a:rPr lang="en-US" sz="1600" baseline="20000" dirty="0">
                    <a:latin typeface="+mj-lt"/>
                  </a:rPr>
                  <a:t>(35%)</a:t>
                </a:r>
                <a:endParaRPr lang="lt-LT" sz="1600" baseline="20000" dirty="0"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A873530-3AF0-42AF-B045-7DDFE9CDB4BC}"/>
                  </a:ext>
                </a:extLst>
              </p:cNvPr>
              <p:cNvSpPr txBox="1"/>
              <p:nvPr/>
            </p:nvSpPr>
            <p:spPr>
              <a:xfrm>
                <a:off x="6921213" y="5103766"/>
                <a:ext cx="711556" cy="3223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 err="1">
                    <a:latin typeface="+mj-lt"/>
                  </a:rPr>
                  <a:t>Didelė</a:t>
                </a:r>
                <a:r>
                  <a:rPr lang="en-US" sz="1600" baseline="20000" dirty="0">
                    <a:latin typeface="+mj-lt"/>
                  </a:rPr>
                  <a:t> </a:t>
                </a:r>
                <a:r>
                  <a:rPr lang="en-US" sz="1600" baseline="20000" dirty="0" err="1">
                    <a:latin typeface="+mj-lt"/>
                  </a:rPr>
                  <a:t>įmonė</a:t>
                </a:r>
                <a:endParaRPr lang="en-US" sz="1600" baseline="20000" dirty="0">
                  <a:latin typeface="+mj-lt"/>
                </a:endParaRPr>
              </a:p>
              <a:p>
                <a:pPr algn="ctr"/>
                <a:r>
                  <a:rPr lang="en-US" sz="1600" baseline="20000" dirty="0">
                    <a:latin typeface="+mj-lt"/>
                  </a:rPr>
                  <a:t>(25%)</a:t>
                </a:r>
                <a:endParaRPr lang="lt-LT" sz="1600" baseline="20000" dirty="0">
                  <a:latin typeface="+mj-lt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182ABB-53A3-4DD8-AA7F-27FFE8D45330}"/>
                  </a:ext>
                </a:extLst>
              </p:cNvPr>
              <p:cNvSpPr txBox="1"/>
              <p:nvPr/>
            </p:nvSpPr>
            <p:spPr>
              <a:xfrm>
                <a:off x="6101829" y="5570489"/>
                <a:ext cx="514994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51-249</a:t>
                </a:r>
                <a:endParaRPr lang="lt-LT" sz="1600" baseline="200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A4050F-6751-4BFC-A80C-7EF7665D2541}"/>
                  </a:ext>
                </a:extLst>
              </p:cNvPr>
              <p:cNvSpPr txBox="1"/>
              <p:nvPr/>
            </p:nvSpPr>
            <p:spPr>
              <a:xfrm>
                <a:off x="7085544" y="5570489"/>
                <a:ext cx="389685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250&gt;</a:t>
                </a:r>
                <a:endParaRPr lang="lt-LT" sz="1600" baseline="200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E6A450-B60B-437F-ACB3-ACC6E0E9F718}"/>
                  </a:ext>
                </a:extLst>
              </p:cNvPr>
              <p:cNvSpPr txBox="1"/>
              <p:nvPr/>
            </p:nvSpPr>
            <p:spPr>
              <a:xfrm>
                <a:off x="5186549" y="5806451"/>
                <a:ext cx="573962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&lt;€10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98D5-C8B3-4458-934A-1E7A4AFDB0C2}"/>
                  </a:ext>
                </a:extLst>
              </p:cNvPr>
              <p:cNvSpPr txBox="1"/>
              <p:nvPr/>
            </p:nvSpPr>
            <p:spPr>
              <a:xfrm>
                <a:off x="6031803" y="5806451"/>
                <a:ext cx="655044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€10-50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148EFC1-4ABB-4A3E-A750-088BA923A781}"/>
                  </a:ext>
                </a:extLst>
              </p:cNvPr>
              <p:cNvSpPr txBox="1"/>
              <p:nvPr/>
            </p:nvSpPr>
            <p:spPr>
              <a:xfrm>
                <a:off x="6993407" y="5806451"/>
                <a:ext cx="573962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€50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.&gt;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C89E1E8-CC0C-46AE-B2F1-98D6458F5A72}"/>
                  </a:ext>
                </a:extLst>
              </p:cNvPr>
              <p:cNvSpPr txBox="1"/>
              <p:nvPr/>
            </p:nvSpPr>
            <p:spPr>
              <a:xfrm>
                <a:off x="5186550" y="6029649"/>
                <a:ext cx="573962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&lt;€10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CA25291-EC7A-43C3-B178-8F02000F47CE}"/>
                  </a:ext>
                </a:extLst>
              </p:cNvPr>
              <p:cNvSpPr txBox="1"/>
              <p:nvPr/>
            </p:nvSpPr>
            <p:spPr>
              <a:xfrm>
                <a:off x="6031803" y="6029649"/>
                <a:ext cx="655044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€10-43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372453-683A-481C-BF90-A8F25D5ACD5E}"/>
                  </a:ext>
                </a:extLst>
              </p:cNvPr>
              <p:cNvSpPr txBox="1"/>
              <p:nvPr/>
            </p:nvSpPr>
            <p:spPr>
              <a:xfrm>
                <a:off x="6993406" y="6029649"/>
                <a:ext cx="573962" cy="196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aseline="20000" dirty="0"/>
                  <a:t>€43 </a:t>
                </a:r>
                <a:r>
                  <a:rPr lang="en-US" sz="1600" baseline="20000" dirty="0" err="1"/>
                  <a:t>mln</a:t>
                </a:r>
                <a:r>
                  <a:rPr lang="en-US" sz="1600" baseline="20000" dirty="0"/>
                  <a:t>.&gt;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95BDE3-2C04-4495-A603-968A5A3EFED4}"/>
                </a:ext>
              </a:extLst>
            </p:cNvPr>
            <p:cNvSpPr txBox="1"/>
            <p:nvPr/>
          </p:nvSpPr>
          <p:spPr>
            <a:xfrm>
              <a:off x="621296" y="5596703"/>
              <a:ext cx="367408" cy="180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20000" dirty="0"/>
                <a:t>AR</a:t>
              </a:r>
              <a:endParaRPr lang="lt-LT" sz="1400" baseline="20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1C46F2-C54A-462D-97A4-60F74371E377}"/>
                </a:ext>
              </a:extLst>
            </p:cNvPr>
            <p:cNvCxnSpPr>
              <a:cxnSpLocks/>
            </p:cNvCxnSpPr>
            <p:nvPr/>
          </p:nvCxnSpPr>
          <p:spPr>
            <a:xfrm>
              <a:off x="896424" y="5127462"/>
              <a:ext cx="41320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4">
            <a:extLst>
              <a:ext uri="{FF2B5EF4-FFF2-40B4-BE49-F238E27FC236}">
                <a16:creationId xmlns:a16="http://schemas.microsoft.com/office/drawing/2014/main" id="{978FADA0-5D49-4467-BFAB-370B4BBB40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86030" y="3154313"/>
            <a:ext cx="547688" cy="549275"/>
            <a:chOff x="6974" y="1727"/>
            <a:chExt cx="345" cy="346"/>
          </a:xfrm>
        </p:grpSpPr>
        <p:sp>
          <p:nvSpPr>
            <p:cNvPr id="48" name="AutoShape 3">
              <a:extLst>
                <a:ext uri="{FF2B5EF4-FFF2-40B4-BE49-F238E27FC236}">
                  <a16:creationId xmlns:a16="http://schemas.microsoft.com/office/drawing/2014/main" id="{F5B834C4-A571-442D-A629-B52FAB6981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74" y="1727"/>
              <a:ext cx="34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3AC0A1BA-0992-4B4D-BF26-F242045F2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" y="1727"/>
              <a:ext cx="343" cy="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BD6AD329-7227-4F67-859D-A22EC815B5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3" y="1826"/>
              <a:ext cx="29" cy="145"/>
            </a:xfrm>
            <a:custGeom>
              <a:avLst/>
              <a:gdLst>
                <a:gd name="T0" fmla="*/ 9 w 19"/>
                <a:gd name="T1" fmla="*/ 0 h 96"/>
                <a:gd name="T2" fmla="*/ 19 w 19"/>
                <a:gd name="T3" fmla="*/ 10 h 96"/>
                <a:gd name="T4" fmla="*/ 9 w 19"/>
                <a:gd name="T5" fmla="*/ 20 h 96"/>
                <a:gd name="T6" fmla="*/ 0 w 19"/>
                <a:gd name="T7" fmla="*/ 10 h 96"/>
                <a:gd name="T8" fmla="*/ 9 w 19"/>
                <a:gd name="T9" fmla="*/ 0 h 96"/>
                <a:gd name="T10" fmla="*/ 18 w 19"/>
                <a:gd name="T11" fmla="*/ 96 h 96"/>
                <a:gd name="T12" fmla="*/ 1 w 19"/>
                <a:gd name="T13" fmla="*/ 96 h 96"/>
                <a:gd name="T14" fmla="*/ 1 w 19"/>
                <a:gd name="T15" fmla="*/ 29 h 96"/>
                <a:gd name="T16" fmla="*/ 18 w 19"/>
                <a:gd name="T17" fmla="*/ 29 h 96"/>
                <a:gd name="T18" fmla="*/ 18 w 19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96">
                  <a:moveTo>
                    <a:pt x="9" y="0"/>
                  </a:moveTo>
                  <a:cubicBezTo>
                    <a:pt x="14" y="0"/>
                    <a:pt x="19" y="3"/>
                    <a:pt x="19" y="10"/>
                  </a:cubicBezTo>
                  <a:cubicBezTo>
                    <a:pt x="19" y="16"/>
                    <a:pt x="14" y="20"/>
                    <a:pt x="9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3"/>
                    <a:pt x="5" y="0"/>
                    <a:pt x="9" y="0"/>
                  </a:cubicBezTo>
                  <a:close/>
                  <a:moveTo>
                    <a:pt x="18" y="96"/>
                  </a:moveTo>
                  <a:cubicBezTo>
                    <a:pt x="1" y="96"/>
                    <a:pt x="1" y="96"/>
                    <a:pt x="1" y="96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8" y="29"/>
                    <a:pt x="18" y="29"/>
                    <a:pt x="18" y="29"/>
                  </a:cubicBezTo>
                  <a:lnTo>
                    <a:pt x="18" y="9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2DD8976-198B-4860-A4BC-32ADE0E19C08}"/>
              </a:ext>
            </a:extLst>
          </p:cNvPr>
          <p:cNvSpPr/>
          <p:nvPr/>
        </p:nvSpPr>
        <p:spPr>
          <a:xfrm>
            <a:off x="9034976" y="4135640"/>
            <a:ext cx="286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+mj-lt"/>
              </a:rPr>
              <a:t>Pelno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mokesčio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lengvata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galioja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2446C4-5540-4E4D-9FD9-662117A3E57F}"/>
              </a:ext>
            </a:extLst>
          </p:cNvPr>
          <p:cNvSpPr/>
          <p:nvPr/>
        </p:nvSpPr>
        <p:spPr>
          <a:xfrm>
            <a:off x="8725143" y="5021879"/>
            <a:ext cx="33217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err="1">
                <a:solidFill>
                  <a:schemeClr val="bg1"/>
                </a:solidFill>
              </a:rPr>
              <a:t>Investuojantiems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nuo</a:t>
            </a:r>
            <a:r>
              <a:rPr lang="en-US" sz="1400" dirty="0">
                <a:solidFill>
                  <a:schemeClr val="bg1"/>
                </a:solidFill>
              </a:rPr>
              <a:t> 1 </a:t>
            </a:r>
            <a:r>
              <a:rPr lang="en-US" sz="1400" dirty="0" err="1">
                <a:solidFill>
                  <a:schemeClr val="bg1"/>
                </a:solidFill>
              </a:rPr>
              <a:t>mln</a:t>
            </a:r>
            <a:r>
              <a:rPr lang="en-US" sz="1400" dirty="0">
                <a:solidFill>
                  <a:schemeClr val="bg1"/>
                </a:solidFill>
              </a:rPr>
              <a:t>. EUR </a:t>
            </a:r>
            <a:r>
              <a:rPr lang="en-US" sz="1400" dirty="0" err="1">
                <a:solidFill>
                  <a:schemeClr val="bg1"/>
                </a:solidFill>
              </a:rPr>
              <a:t>į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gamybą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1400" dirty="0" err="1">
                <a:solidFill>
                  <a:schemeClr val="bg1"/>
                </a:solidFill>
              </a:rPr>
              <a:t>Investuojantiems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nuo</a:t>
            </a:r>
            <a:r>
              <a:rPr lang="en-US" sz="1400" dirty="0">
                <a:solidFill>
                  <a:schemeClr val="bg1"/>
                </a:solidFill>
              </a:rPr>
              <a:t> 100.000 EUR </a:t>
            </a:r>
            <a:r>
              <a:rPr lang="en-US" sz="1400" dirty="0" err="1">
                <a:solidFill>
                  <a:schemeClr val="bg1"/>
                </a:solidFill>
              </a:rPr>
              <a:t>į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paslaugas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įdarbinant</a:t>
            </a:r>
            <a:r>
              <a:rPr lang="en-US" sz="1400" dirty="0">
                <a:solidFill>
                  <a:schemeClr val="bg1"/>
                </a:solidFill>
              </a:rPr>
              <a:t> bent 20 </a:t>
            </a:r>
            <a:r>
              <a:rPr lang="en-US" sz="1400" dirty="0" err="1">
                <a:solidFill>
                  <a:schemeClr val="bg1"/>
                </a:solidFill>
              </a:rPr>
              <a:t>žmonių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117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9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5645" y="411778"/>
            <a:ext cx="3582951" cy="959100"/>
          </a:xfrm>
        </p:spPr>
        <p:txBody>
          <a:bodyPr/>
          <a:lstStyle/>
          <a:p>
            <a:r>
              <a:rPr lang="lt-LT" dirty="0"/>
              <a:t>Greita gamybos pradžia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3482" y="5460292"/>
            <a:ext cx="2257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Patalpos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nuomai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iš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mūsų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mūsų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Nexa Book" panose="00000500000000000000" pitchFamily="50" charset="0"/>
              </a:rPr>
              <a:t>partnerių</a:t>
            </a: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Nexa Book" panose="00000500000000000000" pitchFamily="50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77763" y="5537385"/>
            <a:ext cx="0" cy="1571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D9AEC-5E72-42F0-ACA2-A0A33FE2A9A0}"/>
              </a:ext>
            </a:extLst>
          </p:cNvPr>
          <p:cNvSpPr/>
          <p:nvPr/>
        </p:nvSpPr>
        <p:spPr>
          <a:xfrm>
            <a:off x="613482" y="4941319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+mj-lt"/>
              </a:rPr>
              <a:t>3 </a:t>
            </a:r>
            <a:r>
              <a:rPr lang="en-US" sz="2400" dirty="0" err="1">
                <a:latin typeface="+mj-lt"/>
              </a:rPr>
              <a:t>dienos</a:t>
            </a:r>
            <a:endParaRPr lang="en-US" sz="24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BFC5C-B0AE-4CDA-8559-C7E553960708}"/>
              </a:ext>
            </a:extLst>
          </p:cNvPr>
          <p:cNvSpPr txBox="1"/>
          <p:nvPr/>
        </p:nvSpPr>
        <p:spPr>
          <a:xfrm>
            <a:off x="2320171" y="3932724"/>
            <a:ext cx="3171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Įsikurkite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mūsų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Flex Start</a:t>
            </a:r>
            <a:r>
              <a:rPr lang="lt-LT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projekte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: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gamybinės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ir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administracinės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patalpos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,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greitai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pritaikomos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individualiems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jūsų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poreikiams</a:t>
            </a:r>
            <a:endParaRPr lang="en-US" sz="1400" dirty="0">
              <a:solidFill>
                <a:srgbClr val="003B5C"/>
              </a:solidFill>
              <a:latin typeface="Nexa Book" panose="00000500000000000000" pitchFamily="50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F4DFC4-0A63-418A-878B-3079A4949017}"/>
              </a:ext>
            </a:extLst>
          </p:cNvPr>
          <p:cNvCxnSpPr/>
          <p:nvPr/>
        </p:nvCxnSpPr>
        <p:spPr>
          <a:xfrm>
            <a:off x="2284453" y="4009817"/>
            <a:ext cx="0" cy="1571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93CFE-F543-462A-80DB-D140BD21A123}"/>
              </a:ext>
            </a:extLst>
          </p:cNvPr>
          <p:cNvSpPr/>
          <p:nvPr/>
        </p:nvSpPr>
        <p:spPr>
          <a:xfrm>
            <a:off x="2341307" y="3413751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+mj-lt"/>
              </a:rPr>
              <a:t>3 </a:t>
            </a:r>
            <a:r>
              <a:rPr lang="en-US" sz="2400" dirty="0" err="1">
                <a:latin typeface="+mj-lt"/>
              </a:rPr>
              <a:t>mėnesiai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1CC89-B912-4164-B52A-FA63E07DC501}"/>
              </a:ext>
            </a:extLst>
          </p:cNvPr>
          <p:cNvSpPr txBox="1"/>
          <p:nvPr/>
        </p:nvSpPr>
        <p:spPr>
          <a:xfrm>
            <a:off x="5328976" y="2925276"/>
            <a:ext cx="267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Sklypai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su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statybos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leidimais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ir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/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arba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pastatų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projektais</a:t>
            </a:r>
            <a:endParaRPr lang="en-US" sz="1400" dirty="0">
              <a:solidFill>
                <a:srgbClr val="003B5C"/>
              </a:solidFill>
              <a:latin typeface="Nexa Book" panose="00000500000000000000" pitchFamily="50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1A42EC-31EC-4159-816E-AD542B5680F9}"/>
              </a:ext>
            </a:extLst>
          </p:cNvPr>
          <p:cNvCxnSpPr/>
          <p:nvPr/>
        </p:nvCxnSpPr>
        <p:spPr>
          <a:xfrm>
            <a:off x="5293257" y="3002369"/>
            <a:ext cx="0" cy="1571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A258F65-004B-4745-B013-56C4A5D2553E}"/>
              </a:ext>
            </a:extLst>
          </p:cNvPr>
          <p:cNvSpPr/>
          <p:nvPr/>
        </p:nvSpPr>
        <p:spPr>
          <a:xfrm>
            <a:off x="5350111" y="2406303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+mj-lt"/>
              </a:rPr>
              <a:t>6 </a:t>
            </a:r>
            <a:r>
              <a:rPr lang="en-US" sz="2400" dirty="0" err="1">
                <a:latin typeface="+mj-lt"/>
              </a:rPr>
              <a:t>mėnesiai</a:t>
            </a:r>
            <a:endParaRPr lang="en-US" sz="24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7D4CE8-6F09-4797-BFBF-10980AF30043}"/>
              </a:ext>
            </a:extLst>
          </p:cNvPr>
          <p:cNvSpPr txBox="1"/>
          <p:nvPr/>
        </p:nvSpPr>
        <p:spPr>
          <a:xfrm>
            <a:off x="8072701" y="1500715"/>
            <a:ext cx="292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Galime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su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partneriais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pastatyti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jums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reikalingą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 </a:t>
            </a:r>
            <a:r>
              <a:rPr lang="en-US" sz="1400" dirty="0" err="1">
                <a:solidFill>
                  <a:srgbClr val="003B5C"/>
                </a:solidFill>
                <a:latin typeface="Nexa Book" panose="00000500000000000000" pitchFamily="50" charset="0"/>
              </a:rPr>
              <a:t>objektą</a:t>
            </a:r>
            <a:r>
              <a:rPr lang="en-US" sz="1400" dirty="0">
                <a:solidFill>
                  <a:srgbClr val="003B5C"/>
                </a:solidFill>
                <a:latin typeface="Nexa Book" panose="00000500000000000000" pitchFamily="50" charset="0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81444F-6D06-432C-BDDF-E693ECE98B6D}"/>
              </a:ext>
            </a:extLst>
          </p:cNvPr>
          <p:cNvCxnSpPr/>
          <p:nvPr/>
        </p:nvCxnSpPr>
        <p:spPr>
          <a:xfrm>
            <a:off x="8036983" y="1577808"/>
            <a:ext cx="0" cy="1571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6177DC4-02B0-4A8F-A0AD-62D02BDBC48B}"/>
              </a:ext>
            </a:extLst>
          </p:cNvPr>
          <p:cNvSpPr/>
          <p:nvPr/>
        </p:nvSpPr>
        <p:spPr>
          <a:xfrm>
            <a:off x="8093837" y="981742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+mj-lt"/>
              </a:rPr>
              <a:t>12 </a:t>
            </a:r>
            <a:r>
              <a:rPr lang="en-US" sz="2400" dirty="0" err="1">
                <a:latin typeface="+mj-lt"/>
              </a:rPr>
              <a:t>mėnesių</a:t>
            </a:r>
            <a:endParaRPr lang="en-US" sz="2400" dirty="0">
              <a:latin typeface="+mj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1895BC-06F9-4421-9D1D-D9FFE3B9EA50}"/>
              </a:ext>
            </a:extLst>
          </p:cNvPr>
          <p:cNvGrpSpPr/>
          <p:nvPr/>
        </p:nvGrpSpPr>
        <p:grpSpPr>
          <a:xfrm>
            <a:off x="9871828" y="4033289"/>
            <a:ext cx="1866367" cy="748105"/>
            <a:chOff x="2711450" y="7118350"/>
            <a:chExt cx="3041651" cy="1219200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BA8AEA6C-2F42-4F71-8230-023BCABE5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7531100"/>
              <a:ext cx="420688" cy="560387"/>
            </a:xfrm>
            <a:custGeom>
              <a:avLst/>
              <a:gdLst>
                <a:gd name="T0" fmla="*/ 265 w 265"/>
                <a:gd name="T1" fmla="*/ 0 h 353"/>
                <a:gd name="T2" fmla="*/ 90 w 265"/>
                <a:gd name="T3" fmla="*/ 128 h 353"/>
                <a:gd name="T4" fmla="*/ 87 w 265"/>
                <a:gd name="T5" fmla="*/ 131 h 353"/>
                <a:gd name="T6" fmla="*/ 83 w 265"/>
                <a:gd name="T7" fmla="*/ 133 h 353"/>
                <a:gd name="T8" fmla="*/ 80 w 265"/>
                <a:gd name="T9" fmla="*/ 136 h 353"/>
                <a:gd name="T10" fmla="*/ 76 w 265"/>
                <a:gd name="T11" fmla="*/ 138 h 353"/>
                <a:gd name="T12" fmla="*/ 73 w 265"/>
                <a:gd name="T13" fmla="*/ 140 h 353"/>
                <a:gd name="T14" fmla="*/ 71 w 265"/>
                <a:gd name="T15" fmla="*/ 140 h 353"/>
                <a:gd name="T16" fmla="*/ 68 w 265"/>
                <a:gd name="T17" fmla="*/ 143 h 353"/>
                <a:gd name="T18" fmla="*/ 66 w 265"/>
                <a:gd name="T19" fmla="*/ 145 h 353"/>
                <a:gd name="T20" fmla="*/ 61 w 265"/>
                <a:gd name="T21" fmla="*/ 148 h 353"/>
                <a:gd name="T22" fmla="*/ 59 w 265"/>
                <a:gd name="T23" fmla="*/ 150 h 353"/>
                <a:gd name="T24" fmla="*/ 57 w 265"/>
                <a:gd name="T25" fmla="*/ 152 h 353"/>
                <a:gd name="T26" fmla="*/ 54 w 265"/>
                <a:gd name="T27" fmla="*/ 155 h 353"/>
                <a:gd name="T28" fmla="*/ 52 w 265"/>
                <a:gd name="T29" fmla="*/ 155 h 353"/>
                <a:gd name="T30" fmla="*/ 49 w 265"/>
                <a:gd name="T31" fmla="*/ 157 h 353"/>
                <a:gd name="T32" fmla="*/ 45 w 265"/>
                <a:gd name="T33" fmla="*/ 159 h 353"/>
                <a:gd name="T34" fmla="*/ 42 w 265"/>
                <a:gd name="T35" fmla="*/ 162 h 353"/>
                <a:gd name="T36" fmla="*/ 40 w 265"/>
                <a:gd name="T37" fmla="*/ 164 h 353"/>
                <a:gd name="T38" fmla="*/ 38 w 265"/>
                <a:gd name="T39" fmla="*/ 167 h 353"/>
                <a:gd name="T40" fmla="*/ 33 w 265"/>
                <a:gd name="T41" fmla="*/ 169 h 353"/>
                <a:gd name="T42" fmla="*/ 30 w 265"/>
                <a:gd name="T43" fmla="*/ 171 h 353"/>
                <a:gd name="T44" fmla="*/ 28 w 265"/>
                <a:gd name="T45" fmla="*/ 174 h 353"/>
                <a:gd name="T46" fmla="*/ 26 w 265"/>
                <a:gd name="T47" fmla="*/ 174 h 353"/>
                <a:gd name="T48" fmla="*/ 19 w 265"/>
                <a:gd name="T49" fmla="*/ 179 h 353"/>
                <a:gd name="T50" fmla="*/ 16 w 265"/>
                <a:gd name="T51" fmla="*/ 181 h 353"/>
                <a:gd name="T52" fmla="*/ 14 w 265"/>
                <a:gd name="T53" fmla="*/ 183 h 353"/>
                <a:gd name="T54" fmla="*/ 9 w 265"/>
                <a:gd name="T55" fmla="*/ 186 h 353"/>
                <a:gd name="T56" fmla="*/ 7 w 265"/>
                <a:gd name="T57" fmla="*/ 188 h 353"/>
                <a:gd name="T58" fmla="*/ 2 w 265"/>
                <a:gd name="T59" fmla="*/ 195 h 353"/>
                <a:gd name="T60" fmla="*/ 23 w 265"/>
                <a:gd name="T61" fmla="*/ 262 h 353"/>
                <a:gd name="T62" fmla="*/ 52 w 265"/>
                <a:gd name="T63" fmla="*/ 353 h 353"/>
                <a:gd name="T64" fmla="*/ 49 w 265"/>
                <a:gd name="T65" fmla="*/ 326 h 353"/>
                <a:gd name="T66" fmla="*/ 47 w 265"/>
                <a:gd name="T67" fmla="*/ 312 h 353"/>
                <a:gd name="T68" fmla="*/ 42 w 265"/>
                <a:gd name="T69" fmla="*/ 279 h 353"/>
                <a:gd name="T70" fmla="*/ 42 w 265"/>
                <a:gd name="T71" fmla="*/ 262 h 353"/>
                <a:gd name="T72" fmla="*/ 45 w 265"/>
                <a:gd name="T73" fmla="*/ 257 h 353"/>
                <a:gd name="T74" fmla="*/ 47 w 265"/>
                <a:gd name="T75" fmla="*/ 255 h 353"/>
                <a:gd name="T76" fmla="*/ 54 w 265"/>
                <a:gd name="T77" fmla="*/ 248 h 353"/>
                <a:gd name="T78" fmla="*/ 57 w 265"/>
                <a:gd name="T79" fmla="*/ 245 h 353"/>
                <a:gd name="T80" fmla="*/ 59 w 265"/>
                <a:gd name="T81" fmla="*/ 243 h 353"/>
                <a:gd name="T82" fmla="*/ 64 w 265"/>
                <a:gd name="T83" fmla="*/ 236 h 353"/>
                <a:gd name="T84" fmla="*/ 66 w 265"/>
                <a:gd name="T85" fmla="*/ 233 h 353"/>
                <a:gd name="T86" fmla="*/ 73 w 265"/>
                <a:gd name="T87" fmla="*/ 226 h 353"/>
                <a:gd name="T88" fmla="*/ 76 w 265"/>
                <a:gd name="T89" fmla="*/ 224 h 353"/>
                <a:gd name="T90" fmla="*/ 78 w 265"/>
                <a:gd name="T91" fmla="*/ 219 h 353"/>
                <a:gd name="T92" fmla="*/ 83 w 265"/>
                <a:gd name="T93" fmla="*/ 214 h 353"/>
                <a:gd name="T94" fmla="*/ 85 w 265"/>
                <a:gd name="T95" fmla="*/ 210 h 353"/>
                <a:gd name="T96" fmla="*/ 87 w 265"/>
                <a:gd name="T97" fmla="*/ 207 h 353"/>
                <a:gd name="T98" fmla="*/ 92 w 265"/>
                <a:gd name="T99" fmla="*/ 205 h 353"/>
                <a:gd name="T100" fmla="*/ 95 w 265"/>
                <a:gd name="T101" fmla="*/ 200 h 353"/>
                <a:gd name="T102" fmla="*/ 97 w 265"/>
                <a:gd name="T103" fmla="*/ 198 h 353"/>
                <a:gd name="T104" fmla="*/ 99 w 265"/>
                <a:gd name="T105" fmla="*/ 193 h 353"/>
                <a:gd name="T106" fmla="*/ 104 w 265"/>
                <a:gd name="T107" fmla="*/ 19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5" h="353">
                  <a:moveTo>
                    <a:pt x="106" y="186"/>
                  </a:moveTo>
                  <a:lnTo>
                    <a:pt x="106" y="186"/>
                  </a:lnTo>
                  <a:lnTo>
                    <a:pt x="128" y="159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178" y="64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31"/>
                  </a:lnTo>
                  <a:lnTo>
                    <a:pt x="87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0" y="136"/>
                  </a:lnTo>
                  <a:lnTo>
                    <a:pt x="80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71" y="143"/>
                  </a:lnTo>
                  <a:lnTo>
                    <a:pt x="71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6" y="145"/>
                  </a:lnTo>
                  <a:lnTo>
                    <a:pt x="66" y="145"/>
                  </a:lnTo>
                  <a:lnTo>
                    <a:pt x="64" y="145"/>
                  </a:lnTo>
                  <a:lnTo>
                    <a:pt x="64" y="145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1" y="150"/>
                  </a:lnTo>
                  <a:lnTo>
                    <a:pt x="61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52" y="155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5" y="159"/>
                  </a:lnTo>
                  <a:lnTo>
                    <a:pt x="45" y="159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2" y="162"/>
                  </a:lnTo>
                  <a:lnTo>
                    <a:pt x="42" y="162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7"/>
                  </a:lnTo>
                  <a:lnTo>
                    <a:pt x="38" y="167"/>
                  </a:lnTo>
                  <a:lnTo>
                    <a:pt x="35" y="167"/>
                  </a:lnTo>
                  <a:lnTo>
                    <a:pt x="35" y="167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30" y="171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3" y="176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9" y="181"/>
                  </a:lnTo>
                  <a:lnTo>
                    <a:pt x="19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9" y="186"/>
                  </a:lnTo>
                  <a:lnTo>
                    <a:pt x="9" y="186"/>
                  </a:lnTo>
                  <a:lnTo>
                    <a:pt x="9" y="188"/>
                  </a:lnTo>
                  <a:lnTo>
                    <a:pt x="9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0" y="193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7" y="212"/>
                  </a:lnTo>
                  <a:lnTo>
                    <a:pt x="7" y="212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23" y="262"/>
                  </a:lnTo>
                  <a:lnTo>
                    <a:pt x="23" y="262"/>
                  </a:lnTo>
                  <a:lnTo>
                    <a:pt x="23" y="262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2" y="346"/>
                  </a:lnTo>
                  <a:lnTo>
                    <a:pt x="52" y="343"/>
                  </a:lnTo>
                  <a:lnTo>
                    <a:pt x="52" y="343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7" y="324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45" y="298"/>
                  </a:lnTo>
                  <a:lnTo>
                    <a:pt x="42" y="286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0" y="274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2" y="262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45" y="257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49" y="252"/>
                  </a:lnTo>
                  <a:lnTo>
                    <a:pt x="49" y="252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7" y="245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61" y="241"/>
                  </a:lnTo>
                  <a:lnTo>
                    <a:pt x="61" y="238"/>
                  </a:lnTo>
                  <a:lnTo>
                    <a:pt x="61" y="238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6" y="236"/>
                  </a:lnTo>
                  <a:lnTo>
                    <a:pt x="66" y="236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71" y="229"/>
                  </a:lnTo>
                  <a:lnTo>
                    <a:pt x="71" y="229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3" y="226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1"/>
                  </a:lnTo>
                  <a:lnTo>
                    <a:pt x="76" y="221"/>
                  </a:lnTo>
                  <a:lnTo>
                    <a:pt x="76" y="221"/>
                  </a:lnTo>
                  <a:lnTo>
                    <a:pt x="78" y="221"/>
                  </a:lnTo>
                  <a:lnTo>
                    <a:pt x="78" y="221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80" y="217"/>
                  </a:lnTo>
                  <a:lnTo>
                    <a:pt x="80" y="217"/>
                  </a:lnTo>
                  <a:lnTo>
                    <a:pt x="80" y="217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83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0"/>
                  </a:lnTo>
                  <a:lnTo>
                    <a:pt x="85" y="210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7" y="207"/>
                  </a:lnTo>
                  <a:lnTo>
                    <a:pt x="87" y="207"/>
                  </a:lnTo>
                  <a:lnTo>
                    <a:pt x="90" y="207"/>
                  </a:lnTo>
                  <a:lnTo>
                    <a:pt x="90" y="207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92" y="205"/>
                  </a:lnTo>
                  <a:lnTo>
                    <a:pt x="92" y="205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5" y="202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5" y="200"/>
                  </a:lnTo>
                  <a:lnTo>
                    <a:pt x="97" y="198"/>
                  </a:lnTo>
                  <a:lnTo>
                    <a:pt x="97" y="198"/>
                  </a:lnTo>
                  <a:lnTo>
                    <a:pt x="97" y="198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3"/>
                  </a:lnTo>
                  <a:lnTo>
                    <a:pt x="99" y="193"/>
                  </a:lnTo>
                  <a:lnTo>
                    <a:pt x="102" y="193"/>
                  </a:lnTo>
                  <a:lnTo>
                    <a:pt x="102" y="193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88"/>
                  </a:lnTo>
                  <a:lnTo>
                    <a:pt x="106" y="188"/>
                  </a:lnTo>
                  <a:lnTo>
                    <a:pt x="106" y="1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E28B723E-D0FC-49DF-A2CF-F045B0620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50" y="7364413"/>
              <a:ext cx="601663" cy="252412"/>
            </a:xfrm>
            <a:custGeom>
              <a:avLst/>
              <a:gdLst>
                <a:gd name="T0" fmla="*/ 0 w 379"/>
                <a:gd name="T1" fmla="*/ 159 h 159"/>
                <a:gd name="T2" fmla="*/ 218 w 379"/>
                <a:gd name="T3" fmla="*/ 159 h 159"/>
                <a:gd name="T4" fmla="*/ 220 w 379"/>
                <a:gd name="T5" fmla="*/ 159 h 159"/>
                <a:gd name="T6" fmla="*/ 225 w 379"/>
                <a:gd name="T7" fmla="*/ 159 h 159"/>
                <a:gd name="T8" fmla="*/ 227 w 379"/>
                <a:gd name="T9" fmla="*/ 159 h 159"/>
                <a:gd name="T10" fmla="*/ 232 w 379"/>
                <a:gd name="T11" fmla="*/ 159 h 159"/>
                <a:gd name="T12" fmla="*/ 237 w 379"/>
                <a:gd name="T13" fmla="*/ 159 h 159"/>
                <a:gd name="T14" fmla="*/ 239 w 379"/>
                <a:gd name="T15" fmla="*/ 159 h 159"/>
                <a:gd name="T16" fmla="*/ 244 w 379"/>
                <a:gd name="T17" fmla="*/ 159 h 159"/>
                <a:gd name="T18" fmla="*/ 246 w 379"/>
                <a:gd name="T19" fmla="*/ 159 h 159"/>
                <a:gd name="T20" fmla="*/ 251 w 379"/>
                <a:gd name="T21" fmla="*/ 159 h 159"/>
                <a:gd name="T22" fmla="*/ 253 w 379"/>
                <a:gd name="T23" fmla="*/ 159 h 159"/>
                <a:gd name="T24" fmla="*/ 258 w 379"/>
                <a:gd name="T25" fmla="*/ 159 h 159"/>
                <a:gd name="T26" fmla="*/ 260 w 379"/>
                <a:gd name="T27" fmla="*/ 159 h 159"/>
                <a:gd name="T28" fmla="*/ 263 w 379"/>
                <a:gd name="T29" fmla="*/ 159 h 159"/>
                <a:gd name="T30" fmla="*/ 268 w 379"/>
                <a:gd name="T31" fmla="*/ 159 h 159"/>
                <a:gd name="T32" fmla="*/ 272 w 379"/>
                <a:gd name="T33" fmla="*/ 159 h 159"/>
                <a:gd name="T34" fmla="*/ 275 w 379"/>
                <a:gd name="T35" fmla="*/ 159 h 159"/>
                <a:gd name="T36" fmla="*/ 279 w 379"/>
                <a:gd name="T37" fmla="*/ 159 h 159"/>
                <a:gd name="T38" fmla="*/ 282 w 379"/>
                <a:gd name="T39" fmla="*/ 159 h 159"/>
                <a:gd name="T40" fmla="*/ 287 w 379"/>
                <a:gd name="T41" fmla="*/ 159 h 159"/>
                <a:gd name="T42" fmla="*/ 289 w 379"/>
                <a:gd name="T43" fmla="*/ 159 h 159"/>
                <a:gd name="T44" fmla="*/ 294 w 379"/>
                <a:gd name="T45" fmla="*/ 159 h 159"/>
                <a:gd name="T46" fmla="*/ 296 w 379"/>
                <a:gd name="T47" fmla="*/ 159 h 159"/>
                <a:gd name="T48" fmla="*/ 303 w 379"/>
                <a:gd name="T49" fmla="*/ 159 h 159"/>
                <a:gd name="T50" fmla="*/ 308 w 379"/>
                <a:gd name="T51" fmla="*/ 159 h 159"/>
                <a:gd name="T52" fmla="*/ 313 w 379"/>
                <a:gd name="T53" fmla="*/ 159 h 159"/>
                <a:gd name="T54" fmla="*/ 315 w 379"/>
                <a:gd name="T55" fmla="*/ 159 h 159"/>
                <a:gd name="T56" fmla="*/ 320 w 379"/>
                <a:gd name="T57" fmla="*/ 159 h 159"/>
                <a:gd name="T58" fmla="*/ 329 w 379"/>
                <a:gd name="T59" fmla="*/ 155 h 159"/>
                <a:gd name="T60" fmla="*/ 348 w 379"/>
                <a:gd name="T61" fmla="*/ 90 h 159"/>
                <a:gd name="T62" fmla="*/ 379 w 379"/>
                <a:gd name="T63" fmla="*/ 0 h 159"/>
                <a:gd name="T64" fmla="*/ 367 w 379"/>
                <a:gd name="T65" fmla="*/ 21 h 159"/>
                <a:gd name="T66" fmla="*/ 358 w 379"/>
                <a:gd name="T67" fmla="*/ 35 h 159"/>
                <a:gd name="T68" fmla="*/ 343 w 379"/>
                <a:gd name="T69" fmla="*/ 66 h 159"/>
                <a:gd name="T70" fmla="*/ 334 w 379"/>
                <a:gd name="T71" fmla="*/ 78 h 159"/>
                <a:gd name="T72" fmla="*/ 329 w 379"/>
                <a:gd name="T73" fmla="*/ 81 h 159"/>
                <a:gd name="T74" fmla="*/ 325 w 379"/>
                <a:gd name="T75" fmla="*/ 81 h 159"/>
                <a:gd name="T76" fmla="*/ 317 w 379"/>
                <a:gd name="T77" fmla="*/ 83 h 159"/>
                <a:gd name="T78" fmla="*/ 310 w 379"/>
                <a:gd name="T79" fmla="*/ 83 h 159"/>
                <a:gd name="T80" fmla="*/ 310 w 379"/>
                <a:gd name="T81" fmla="*/ 86 h 159"/>
                <a:gd name="T82" fmla="*/ 301 w 379"/>
                <a:gd name="T83" fmla="*/ 86 h 159"/>
                <a:gd name="T84" fmla="*/ 296 w 379"/>
                <a:gd name="T85" fmla="*/ 88 h 159"/>
                <a:gd name="T86" fmla="*/ 289 w 379"/>
                <a:gd name="T87" fmla="*/ 90 h 159"/>
                <a:gd name="T88" fmla="*/ 284 w 379"/>
                <a:gd name="T89" fmla="*/ 90 h 159"/>
                <a:gd name="T90" fmla="*/ 279 w 379"/>
                <a:gd name="T91" fmla="*/ 93 h 159"/>
                <a:gd name="T92" fmla="*/ 275 w 379"/>
                <a:gd name="T93" fmla="*/ 93 h 159"/>
                <a:gd name="T94" fmla="*/ 268 w 379"/>
                <a:gd name="T95" fmla="*/ 95 h 159"/>
                <a:gd name="T96" fmla="*/ 265 w 379"/>
                <a:gd name="T97" fmla="*/ 95 h 159"/>
                <a:gd name="T98" fmla="*/ 260 w 379"/>
                <a:gd name="T99" fmla="*/ 97 h 159"/>
                <a:gd name="T100" fmla="*/ 256 w 379"/>
                <a:gd name="T101" fmla="*/ 97 h 159"/>
                <a:gd name="T102" fmla="*/ 251 w 379"/>
                <a:gd name="T103" fmla="*/ 100 h 159"/>
                <a:gd name="T104" fmla="*/ 246 w 379"/>
                <a:gd name="T105" fmla="*/ 100 h 159"/>
                <a:gd name="T106" fmla="*/ 242 w 379"/>
                <a:gd name="T107" fmla="*/ 10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9" h="159">
                  <a:moveTo>
                    <a:pt x="237" y="102"/>
                  </a:moveTo>
                  <a:lnTo>
                    <a:pt x="237" y="102"/>
                  </a:lnTo>
                  <a:lnTo>
                    <a:pt x="204" y="10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109" y="159"/>
                  </a:lnTo>
                  <a:lnTo>
                    <a:pt x="213" y="159"/>
                  </a:lnTo>
                  <a:lnTo>
                    <a:pt x="213" y="159"/>
                  </a:lnTo>
                  <a:lnTo>
                    <a:pt x="215" y="159"/>
                  </a:lnTo>
                  <a:lnTo>
                    <a:pt x="215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18" y="159"/>
                  </a:lnTo>
                  <a:lnTo>
                    <a:pt x="220" y="159"/>
                  </a:lnTo>
                  <a:lnTo>
                    <a:pt x="220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27" y="159"/>
                  </a:lnTo>
                  <a:lnTo>
                    <a:pt x="230" y="159"/>
                  </a:lnTo>
                  <a:lnTo>
                    <a:pt x="230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4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7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39" y="159"/>
                  </a:lnTo>
                  <a:lnTo>
                    <a:pt x="242" y="159"/>
                  </a:lnTo>
                  <a:lnTo>
                    <a:pt x="242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6" y="159"/>
                  </a:lnTo>
                  <a:lnTo>
                    <a:pt x="246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49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3" y="159"/>
                  </a:lnTo>
                  <a:lnTo>
                    <a:pt x="256" y="159"/>
                  </a:lnTo>
                  <a:lnTo>
                    <a:pt x="256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3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5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68" y="159"/>
                  </a:lnTo>
                  <a:lnTo>
                    <a:pt x="270" y="159"/>
                  </a:lnTo>
                  <a:lnTo>
                    <a:pt x="270" y="159"/>
                  </a:lnTo>
                  <a:lnTo>
                    <a:pt x="272" y="159"/>
                  </a:lnTo>
                  <a:lnTo>
                    <a:pt x="272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5" y="159"/>
                  </a:lnTo>
                  <a:lnTo>
                    <a:pt x="277" y="159"/>
                  </a:lnTo>
                  <a:lnTo>
                    <a:pt x="277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79" y="159"/>
                  </a:lnTo>
                  <a:lnTo>
                    <a:pt x="282" y="159"/>
                  </a:lnTo>
                  <a:lnTo>
                    <a:pt x="282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7" y="159"/>
                  </a:lnTo>
                  <a:lnTo>
                    <a:pt x="287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89" y="159"/>
                  </a:lnTo>
                  <a:lnTo>
                    <a:pt x="291" y="159"/>
                  </a:lnTo>
                  <a:lnTo>
                    <a:pt x="291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4" y="159"/>
                  </a:lnTo>
                  <a:lnTo>
                    <a:pt x="296" y="159"/>
                  </a:lnTo>
                  <a:lnTo>
                    <a:pt x="296" y="159"/>
                  </a:lnTo>
                  <a:lnTo>
                    <a:pt x="296" y="159"/>
                  </a:lnTo>
                  <a:lnTo>
                    <a:pt x="298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3" y="159"/>
                  </a:lnTo>
                  <a:lnTo>
                    <a:pt x="306" y="159"/>
                  </a:lnTo>
                  <a:lnTo>
                    <a:pt x="306" y="159"/>
                  </a:lnTo>
                  <a:lnTo>
                    <a:pt x="306" y="159"/>
                  </a:lnTo>
                  <a:lnTo>
                    <a:pt x="308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3" y="159"/>
                  </a:lnTo>
                  <a:lnTo>
                    <a:pt x="315" y="159"/>
                  </a:lnTo>
                  <a:lnTo>
                    <a:pt x="315" y="159"/>
                  </a:lnTo>
                  <a:lnTo>
                    <a:pt x="315" y="159"/>
                  </a:lnTo>
                  <a:lnTo>
                    <a:pt x="317" y="159"/>
                  </a:lnTo>
                  <a:lnTo>
                    <a:pt x="317" y="159"/>
                  </a:lnTo>
                  <a:lnTo>
                    <a:pt x="317" y="159"/>
                  </a:lnTo>
                  <a:lnTo>
                    <a:pt x="320" y="159"/>
                  </a:lnTo>
                  <a:lnTo>
                    <a:pt x="320" y="159"/>
                  </a:lnTo>
                  <a:lnTo>
                    <a:pt x="320" y="159"/>
                  </a:lnTo>
                  <a:lnTo>
                    <a:pt x="322" y="159"/>
                  </a:lnTo>
                  <a:lnTo>
                    <a:pt x="322" y="159"/>
                  </a:lnTo>
                  <a:lnTo>
                    <a:pt x="322" y="159"/>
                  </a:lnTo>
                  <a:lnTo>
                    <a:pt x="327" y="159"/>
                  </a:lnTo>
                  <a:lnTo>
                    <a:pt x="329" y="155"/>
                  </a:lnTo>
                  <a:lnTo>
                    <a:pt x="329" y="155"/>
                  </a:lnTo>
                  <a:lnTo>
                    <a:pt x="334" y="140"/>
                  </a:lnTo>
                  <a:lnTo>
                    <a:pt x="334" y="140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77" y="4"/>
                  </a:lnTo>
                  <a:lnTo>
                    <a:pt x="374" y="7"/>
                  </a:lnTo>
                  <a:lnTo>
                    <a:pt x="374" y="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5" y="26"/>
                  </a:lnTo>
                  <a:lnTo>
                    <a:pt x="358" y="38"/>
                  </a:lnTo>
                  <a:lnTo>
                    <a:pt x="358" y="35"/>
                  </a:lnTo>
                  <a:lnTo>
                    <a:pt x="353" y="47"/>
                  </a:lnTo>
                  <a:lnTo>
                    <a:pt x="348" y="59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1" y="71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29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7" y="81"/>
                  </a:lnTo>
                  <a:lnTo>
                    <a:pt x="325" y="81"/>
                  </a:lnTo>
                  <a:lnTo>
                    <a:pt x="322" y="81"/>
                  </a:lnTo>
                  <a:lnTo>
                    <a:pt x="322" y="81"/>
                  </a:lnTo>
                  <a:lnTo>
                    <a:pt x="320" y="81"/>
                  </a:lnTo>
                  <a:lnTo>
                    <a:pt x="320" y="81"/>
                  </a:lnTo>
                  <a:lnTo>
                    <a:pt x="317" y="83"/>
                  </a:lnTo>
                  <a:lnTo>
                    <a:pt x="317" y="83"/>
                  </a:lnTo>
                  <a:lnTo>
                    <a:pt x="317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3" y="83"/>
                  </a:lnTo>
                  <a:lnTo>
                    <a:pt x="310" y="83"/>
                  </a:lnTo>
                  <a:lnTo>
                    <a:pt x="313" y="83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1" y="88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298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294" y="88"/>
                  </a:lnTo>
                  <a:lnTo>
                    <a:pt x="294" y="88"/>
                  </a:lnTo>
                  <a:lnTo>
                    <a:pt x="294" y="88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9" y="90"/>
                  </a:lnTo>
                  <a:lnTo>
                    <a:pt x="287" y="90"/>
                  </a:lnTo>
                  <a:lnTo>
                    <a:pt x="284" y="90"/>
                  </a:lnTo>
                  <a:lnTo>
                    <a:pt x="284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79" y="93"/>
                  </a:lnTo>
                  <a:lnTo>
                    <a:pt x="279" y="93"/>
                  </a:lnTo>
                  <a:lnTo>
                    <a:pt x="279" y="93"/>
                  </a:lnTo>
                  <a:lnTo>
                    <a:pt x="277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5" y="93"/>
                  </a:lnTo>
                  <a:lnTo>
                    <a:pt x="270" y="93"/>
                  </a:lnTo>
                  <a:lnTo>
                    <a:pt x="270" y="95"/>
                  </a:lnTo>
                  <a:lnTo>
                    <a:pt x="270" y="95"/>
                  </a:lnTo>
                  <a:lnTo>
                    <a:pt x="270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8" y="95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0" y="95"/>
                  </a:lnTo>
                  <a:lnTo>
                    <a:pt x="260" y="95"/>
                  </a:lnTo>
                  <a:lnTo>
                    <a:pt x="260" y="97"/>
                  </a:lnTo>
                  <a:lnTo>
                    <a:pt x="260" y="97"/>
                  </a:lnTo>
                  <a:lnTo>
                    <a:pt x="258" y="97"/>
                  </a:lnTo>
                  <a:lnTo>
                    <a:pt x="258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6" y="97"/>
                  </a:lnTo>
                  <a:lnTo>
                    <a:pt x="253" y="97"/>
                  </a:lnTo>
                  <a:lnTo>
                    <a:pt x="253" y="97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1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9" y="100"/>
                  </a:lnTo>
                  <a:lnTo>
                    <a:pt x="246" y="100"/>
                  </a:lnTo>
                  <a:lnTo>
                    <a:pt x="246" y="100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39" y="102"/>
                  </a:lnTo>
                  <a:lnTo>
                    <a:pt x="237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A93558C-3AB6-481B-B5CA-3D035B0BD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7685088"/>
              <a:ext cx="214313" cy="652462"/>
            </a:xfrm>
            <a:custGeom>
              <a:avLst/>
              <a:gdLst>
                <a:gd name="T0" fmla="*/ 35 w 135"/>
                <a:gd name="T1" fmla="*/ 411 h 411"/>
                <a:gd name="T2" fmla="*/ 102 w 135"/>
                <a:gd name="T3" fmla="*/ 203 h 411"/>
                <a:gd name="T4" fmla="*/ 102 w 135"/>
                <a:gd name="T5" fmla="*/ 201 h 411"/>
                <a:gd name="T6" fmla="*/ 104 w 135"/>
                <a:gd name="T7" fmla="*/ 196 h 411"/>
                <a:gd name="T8" fmla="*/ 104 w 135"/>
                <a:gd name="T9" fmla="*/ 191 h 411"/>
                <a:gd name="T10" fmla="*/ 106 w 135"/>
                <a:gd name="T11" fmla="*/ 187 h 411"/>
                <a:gd name="T12" fmla="*/ 106 w 135"/>
                <a:gd name="T13" fmla="*/ 184 h 411"/>
                <a:gd name="T14" fmla="*/ 109 w 135"/>
                <a:gd name="T15" fmla="*/ 182 h 411"/>
                <a:gd name="T16" fmla="*/ 109 w 135"/>
                <a:gd name="T17" fmla="*/ 177 h 411"/>
                <a:gd name="T18" fmla="*/ 111 w 135"/>
                <a:gd name="T19" fmla="*/ 175 h 411"/>
                <a:gd name="T20" fmla="*/ 111 w 135"/>
                <a:gd name="T21" fmla="*/ 170 h 411"/>
                <a:gd name="T22" fmla="*/ 113 w 135"/>
                <a:gd name="T23" fmla="*/ 167 h 411"/>
                <a:gd name="T24" fmla="*/ 113 w 135"/>
                <a:gd name="T25" fmla="*/ 163 h 411"/>
                <a:gd name="T26" fmla="*/ 113 w 135"/>
                <a:gd name="T27" fmla="*/ 160 h 411"/>
                <a:gd name="T28" fmla="*/ 116 w 135"/>
                <a:gd name="T29" fmla="*/ 158 h 411"/>
                <a:gd name="T30" fmla="*/ 116 w 135"/>
                <a:gd name="T31" fmla="*/ 155 h 411"/>
                <a:gd name="T32" fmla="*/ 118 w 135"/>
                <a:gd name="T33" fmla="*/ 151 h 411"/>
                <a:gd name="T34" fmla="*/ 118 w 135"/>
                <a:gd name="T35" fmla="*/ 146 h 411"/>
                <a:gd name="T36" fmla="*/ 121 w 135"/>
                <a:gd name="T37" fmla="*/ 144 h 411"/>
                <a:gd name="T38" fmla="*/ 121 w 135"/>
                <a:gd name="T39" fmla="*/ 141 h 411"/>
                <a:gd name="T40" fmla="*/ 123 w 135"/>
                <a:gd name="T41" fmla="*/ 136 h 411"/>
                <a:gd name="T42" fmla="*/ 123 w 135"/>
                <a:gd name="T43" fmla="*/ 134 h 411"/>
                <a:gd name="T44" fmla="*/ 125 w 135"/>
                <a:gd name="T45" fmla="*/ 129 h 411"/>
                <a:gd name="T46" fmla="*/ 125 w 135"/>
                <a:gd name="T47" fmla="*/ 127 h 411"/>
                <a:gd name="T48" fmla="*/ 128 w 135"/>
                <a:gd name="T49" fmla="*/ 120 h 411"/>
                <a:gd name="T50" fmla="*/ 128 w 135"/>
                <a:gd name="T51" fmla="*/ 117 h 411"/>
                <a:gd name="T52" fmla="*/ 130 w 135"/>
                <a:gd name="T53" fmla="*/ 113 h 411"/>
                <a:gd name="T54" fmla="*/ 132 w 135"/>
                <a:gd name="T55" fmla="*/ 108 h 411"/>
                <a:gd name="T56" fmla="*/ 132 w 135"/>
                <a:gd name="T57" fmla="*/ 105 h 411"/>
                <a:gd name="T58" fmla="*/ 132 w 135"/>
                <a:gd name="T59" fmla="*/ 96 h 411"/>
                <a:gd name="T60" fmla="*/ 78 w 135"/>
                <a:gd name="T61" fmla="*/ 55 h 411"/>
                <a:gd name="T62" fmla="*/ 0 w 135"/>
                <a:gd name="T63" fmla="*/ 0 h 411"/>
                <a:gd name="T64" fmla="*/ 19 w 135"/>
                <a:gd name="T65" fmla="*/ 17 h 411"/>
                <a:gd name="T66" fmla="*/ 28 w 135"/>
                <a:gd name="T67" fmla="*/ 29 h 411"/>
                <a:gd name="T68" fmla="*/ 52 w 135"/>
                <a:gd name="T69" fmla="*/ 53 h 411"/>
                <a:gd name="T70" fmla="*/ 61 w 135"/>
                <a:gd name="T71" fmla="*/ 65 h 411"/>
                <a:gd name="T72" fmla="*/ 61 w 135"/>
                <a:gd name="T73" fmla="*/ 72 h 411"/>
                <a:gd name="T74" fmla="*/ 61 w 135"/>
                <a:gd name="T75" fmla="*/ 77 h 411"/>
                <a:gd name="T76" fmla="*/ 59 w 135"/>
                <a:gd name="T77" fmla="*/ 84 h 411"/>
                <a:gd name="T78" fmla="*/ 59 w 135"/>
                <a:gd name="T79" fmla="*/ 89 h 411"/>
                <a:gd name="T80" fmla="*/ 59 w 135"/>
                <a:gd name="T81" fmla="*/ 91 h 411"/>
                <a:gd name="T82" fmla="*/ 59 w 135"/>
                <a:gd name="T83" fmla="*/ 101 h 411"/>
                <a:gd name="T84" fmla="*/ 59 w 135"/>
                <a:gd name="T85" fmla="*/ 105 h 411"/>
                <a:gd name="T86" fmla="*/ 57 w 135"/>
                <a:gd name="T87" fmla="*/ 113 h 411"/>
                <a:gd name="T88" fmla="*/ 57 w 135"/>
                <a:gd name="T89" fmla="*/ 117 h 411"/>
                <a:gd name="T90" fmla="*/ 57 w 135"/>
                <a:gd name="T91" fmla="*/ 122 h 411"/>
                <a:gd name="T92" fmla="*/ 57 w 135"/>
                <a:gd name="T93" fmla="*/ 129 h 411"/>
                <a:gd name="T94" fmla="*/ 57 w 135"/>
                <a:gd name="T95" fmla="*/ 134 h 411"/>
                <a:gd name="T96" fmla="*/ 57 w 135"/>
                <a:gd name="T97" fmla="*/ 136 h 411"/>
                <a:gd name="T98" fmla="*/ 54 w 135"/>
                <a:gd name="T99" fmla="*/ 144 h 411"/>
                <a:gd name="T100" fmla="*/ 54 w 135"/>
                <a:gd name="T101" fmla="*/ 146 h 411"/>
                <a:gd name="T102" fmla="*/ 54 w 135"/>
                <a:gd name="T103" fmla="*/ 153 h 411"/>
                <a:gd name="T104" fmla="*/ 54 w 135"/>
                <a:gd name="T105" fmla="*/ 155 h 411"/>
                <a:gd name="T106" fmla="*/ 54 w 135"/>
                <a:gd name="T107" fmla="*/ 16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411">
                  <a:moveTo>
                    <a:pt x="54" y="165"/>
                  </a:moveTo>
                  <a:lnTo>
                    <a:pt x="54" y="165"/>
                  </a:lnTo>
                  <a:lnTo>
                    <a:pt x="52" y="198"/>
                  </a:lnTo>
                  <a:lnTo>
                    <a:pt x="35" y="411"/>
                  </a:lnTo>
                  <a:lnTo>
                    <a:pt x="35" y="411"/>
                  </a:lnTo>
                  <a:lnTo>
                    <a:pt x="35" y="411"/>
                  </a:lnTo>
                  <a:lnTo>
                    <a:pt x="68" y="306"/>
                  </a:lnTo>
                  <a:lnTo>
                    <a:pt x="99" y="206"/>
                  </a:lnTo>
                  <a:lnTo>
                    <a:pt x="99" y="206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3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201"/>
                  </a:lnTo>
                  <a:lnTo>
                    <a:pt x="102" y="198"/>
                  </a:lnTo>
                  <a:lnTo>
                    <a:pt x="102" y="198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4" y="191"/>
                  </a:lnTo>
                  <a:lnTo>
                    <a:pt x="106" y="189"/>
                  </a:lnTo>
                  <a:lnTo>
                    <a:pt x="106" y="189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09" y="179"/>
                  </a:lnTo>
                  <a:lnTo>
                    <a:pt x="109" y="179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09" y="177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3" y="167"/>
                  </a:lnTo>
                  <a:lnTo>
                    <a:pt x="113" y="167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6" y="160"/>
                  </a:lnTo>
                  <a:lnTo>
                    <a:pt x="116" y="160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6" y="155"/>
                  </a:lnTo>
                  <a:lnTo>
                    <a:pt x="118" y="153"/>
                  </a:lnTo>
                  <a:lnTo>
                    <a:pt x="118" y="153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6"/>
                  </a:lnTo>
                  <a:lnTo>
                    <a:pt x="118" y="148"/>
                  </a:lnTo>
                  <a:lnTo>
                    <a:pt x="121" y="146"/>
                  </a:lnTo>
                  <a:lnTo>
                    <a:pt x="121" y="146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1"/>
                  </a:lnTo>
                  <a:lnTo>
                    <a:pt x="121" y="141"/>
                  </a:lnTo>
                  <a:lnTo>
                    <a:pt x="121" y="139"/>
                  </a:lnTo>
                  <a:lnTo>
                    <a:pt x="121" y="139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4"/>
                  </a:lnTo>
                  <a:lnTo>
                    <a:pt x="123" y="132"/>
                  </a:lnTo>
                  <a:lnTo>
                    <a:pt x="123" y="132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8" y="120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0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2" y="103"/>
                  </a:lnTo>
                  <a:lnTo>
                    <a:pt x="132" y="103"/>
                  </a:lnTo>
                  <a:lnTo>
                    <a:pt x="135" y="101"/>
                  </a:lnTo>
                  <a:lnTo>
                    <a:pt x="135" y="98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1" y="4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20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38" y="39"/>
                  </a:lnTo>
                  <a:lnTo>
                    <a:pt x="45" y="48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4" y="58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7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5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4"/>
                  </a:lnTo>
                  <a:lnTo>
                    <a:pt x="57" y="127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7" y="134"/>
                  </a:lnTo>
                  <a:lnTo>
                    <a:pt x="57" y="134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9"/>
                  </a:lnTo>
                  <a:lnTo>
                    <a:pt x="57" y="139"/>
                  </a:lnTo>
                  <a:lnTo>
                    <a:pt x="57" y="141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54" y="151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5"/>
                  </a:lnTo>
                  <a:lnTo>
                    <a:pt x="54" y="158"/>
                  </a:lnTo>
                  <a:lnTo>
                    <a:pt x="54" y="158"/>
                  </a:lnTo>
                  <a:lnTo>
                    <a:pt x="54" y="160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5"/>
                  </a:lnTo>
                  <a:lnTo>
                    <a:pt x="54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9918E870-291B-4439-A2DE-EC8D0E968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7974013"/>
              <a:ext cx="633413" cy="306387"/>
            </a:xfrm>
            <a:custGeom>
              <a:avLst/>
              <a:gdLst>
                <a:gd name="T0" fmla="*/ 399 w 399"/>
                <a:gd name="T1" fmla="*/ 193 h 193"/>
                <a:gd name="T2" fmla="*/ 223 w 399"/>
                <a:gd name="T3" fmla="*/ 67 h 193"/>
                <a:gd name="T4" fmla="*/ 221 w 399"/>
                <a:gd name="T5" fmla="*/ 64 h 193"/>
                <a:gd name="T6" fmla="*/ 216 w 399"/>
                <a:gd name="T7" fmla="*/ 62 h 193"/>
                <a:gd name="T8" fmla="*/ 214 w 399"/>
                <a:gd name="T9" fmla="*/ 59 h 193"/>
                <a:gd name="T10" fmla="*/ 211 w 399"/>
                <a:gd name="T11" fmla="*/ 57 h 193"/>
                <a:gd name="T12" fmla="*/ 209 w 399"/>
                <a:gd name="T13" fmla="*/ 55 h 193"/>
                <a:gd name="T14" fmla="*/ 204 w 399"/>
                <a:gd name="T15" fmla="*/ 52 h 193"/>
                <a:gd name="T16" fmla="*/ 202 w 399"/>
                <a:gd name="T17" fmla="*/ 50 h 193"/>
                <a:gd name="T18" fmla="*/ 199 w 399"/>
                <a:gd name="T19" fmla="*/ 47 h 193"/>
                <a:gd name="T20" fmla="*/ 197 w 399"/>
                <a:gd name="T21" fmla="*/ 45 h 193"/>
                <a:gd name="T22" fmla="*/ 192 w 399"/>
                <a:gd name="T23" fmla="*/ 43 h 193"/>
                <a:gd name="T24" fmla="*/ 190 w 399"/>
                <a:gd name="T25" fmla="*/ 40 h 193"/>
                <a:gd name="T26" fmla="*/ 188 w 399"/>
                <a:gd name="T27" fmla="*/ 40 h 193"/>
                <a:gd name="T28" fmla="*/ 185 w 399"/>
                <a:gd name="T29" fmla="*/ 38 h 193"/>
                <a:gd name="T30" fmla="*/ 183 w 399"/>
                <a:gd name="T31" fmla="*/ 36 h 193"/>
                <a:gd name="T32" fmla="*/ 178 w 399"/>
                <a:gd name="T33" fmla="*/ 33 h 193"/>
                <a:gd name="T34" fmla="*/ 176 w 399"/>
                <a:gd name="T35" fmla="*/ 31 h 193"/>
                <a:gd name="T36" fmla="*/ 173 w 399"/>
                <a:gd name="T37" fmla="*/ 28 h 193"/>
                <a:gd name="T38" fmla="*/ 171 w 399"/>
                <a:gd name="T39" fmla="*/ 28 h 193"/>
                <a:gd name="T40" fmla="*/ 166 w 399"/>
                <a:gd name="T41" fmla="*/ 24 h 193"/>
                <a:gd name="T42" fmla="*/ 164 w 399"/>
                <a:gd name="T43" fmla="*/ 24 h 193"/>
                <a:gd name="T44" fmla="*/ 162 w 399"/>
                <a:gd name="T45" fmla="*/ 21 h 193"/>
                <a:gd name="T46" fmla="*/ 159 w 399"/>
                <a:gd name="T47" fmla="*/ 19 h 193"/>
                <a:gd name="T48" fmla="*/ 154 w 399"/>
                <a:gd name="T49" fmla="*/ 14 h 193"/>
                <a:gd name="T50" fmla="*/ 152 w 399"/>
                <a:gd name="T51" fmla="*/ 12 h 193"/>
                <a:gd name="T52" fmla="*/ 147 w 399"/>
                <a:gd name="T53" fmla="*/ 9 h 193"/>
                <a:gd name="T54" fmla="*/ 143 w 399"/>
                <a:gd name="T55" fmla="*/ 7 h 193"/>
                <a:gd name="T56" fmla="*/ 140 w 399"/>
                <a:gd name="T57" fmla="*/ 5 h 193"/>
                <a:gd name="T58" fmla="*/ 131 w 399"/>
                <a:gd name="T59" fmla="*/ 2 h 193"/>
                <a:gd name="T60" fmla="*/ 76 w 399"/>
                <a:gd name="T61" fmla="*/ 43 h 193"/>
                <a:gd name="T62" fmla="*/ 0 w 399"/>
                <a:gd name="T63" fmla="*/ 98 h 193"/>
                <a:gd name="T64" fmla="*/ 22 w 399"/>
                <a:gd name="T65" fmla="*/ 88 h 193"/>
                <a:gd name="T66" fmla="*/ 38 w 399"/>
                <a:gd name="T67" fmla="*/ 81 h 193"/>
                <a:gd name="T68" fmla="*/ 67 w 399"/>
                <a:gd name="T69" fmla="*/ 67 h 193"/>
                <a:gd name="T70" fmla="*/ 81 w 399"/>
                <a:gd name="T71" fmla="*/ 62 h 193"/>
                <a:gd name="T72" fmla="*/ 88 w 399"/>
                <a:gd name="T73" fmla="*/ 64 h 193"/>
                <a:gd name="T74" fmla="*/ 90 w 399"/>
                <a:gd name="T75" fmla="*/ 64 h 193"/>
                <a:gd name="T76" fmla="*/ 97 w 399"/>
                <a:gd name="T77" fmla="*/ 69 h 193"/>
                <a:gd name="T78" fmla="*/ 102 w 399"/>
                <a:gd name="T79" fmla="*/ 71 h 193"/>
                <a:gd name="T80" fmla="*/ 105 w 399"/>
                <a:gd name="T81" fmla="*/ 71 h 193"/>
                <a:gd name="T82" fmla="*/ 114 w 399"/>
                <a:gd name="T83" fmla="*/ 74 h 193"/>
                <a:gd name="T84" fmla="*/ 116 w 399"/>
                <a:gd name="T85" fmla="*/ 76 h 193"/>
                <a:gd name="T86" fmla="*/ 126 w 399"/>
                <a:gd name="T87" fmla="*/ 78 h 193"/>
                <a:gd name="T88" fmla="*/ 128 w 399"/>
                <a:gd name="T89" fmla="*/ 81 h 193"/>
                <a:gd name="T90" fmla="*/ 133 w 399"/>
                <a:gd name="T91" fmla="*/ 83 h 193"/>
                <a:gd name="T92" fmla="*/ 140 w 399"/>
                <a:gd name="T93" fmla="*/ 86 h 193"/>
                <a:gd name="T94" fmla="*/ 145 w 399"/>
                <a:gd name="T95" fmla="*/ 88 h 193"/>
                <a:gd name="T96" fmla="*/ 147 w 399"/>
                <a:gd name="T97" fmla="*/ 88 h 193"/>
                <a:gd name="T98" fmla="*/ 152 w 399"/>
                <a:gd name="T99" fmla="*/ 90 h 193"/>
                <a:gd name="T100" fmla="*/ 157 w 399"/>
                <a:gd name="T101" fmla="*/ 93 h 193"/>
                <a:gd name="T102" fmla="*/ 162 w 399"/>
                <a:gd name="T103" fmla="*/ 95 h 193"/>
                <a:gd name="T104" fmla="*/ 164 w 399"/>
                <a:gd name="T105" fmla="*/ 95 h 193"/>
                <a:gd name="T106" fmla="*/ 171 w 399"/>
                <a:gd name="T107" fmla="*/ 9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9" h="193">
                  <a:moveTo>
                    <a:pt x="173" y="100"/>
                  </a:moveTo>
                  <a:lnTo>
                    <a:pt x="173" y="100"/>
                  </a:lnTo>
                  <a:lnTo>
                    <a:pt x="204" y="112"/>
                  </a:lnTo>
                  <a:lnTo>
                    <a:pt x="399" y="193"/>
                  </a:lnTo>
                  <a:lnTo>
                    <a:pt x="399" y="193"/>
                  </a:lnTo>
                  <a:lnTo>
                    <a:pt x="399" y="193"/>
                  </a:lnTo>
                  <a:lnTo>
                    <a:pt x="311" y="129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23" y="67"/>
                  </a:lnTo>
                  <a:lnTo>
                    <a:pt x="223" y="67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6" y="59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7" y="52"/>
                  </a:lnTo>
                  <a:lnTo>
                    <a:pt x="207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7" y="47"/>
                  </a:lnTo>
                  <a:lnTo>
                    <a:pt x="197" y="47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45"/>
                  </a:lnTo>
                  <a:lnTo>
                    <a:pt x="195" y="45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0" y="43"/>
                  </a:lnTo>
                  <a:lnTo>
                    <a:pt x="190" y="43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8" y="38"/>
                  </a:lnTo>
                  <a:lnTo>
                    <a:pt x="188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3" y="36"/>
                  </a:lnTo>
                  <a:lnTo>
                    <a:pt x="180" y="33"/>
                  </a:lnTo>
                  <a:lnTo>
                    <a:pt x="180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8" y="33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4" y="24"/>
                  </a:lnTo>
                  <a:lnTo>
                    <a:pt x="164" y="24"/>
                  </a:lnTo>
                  <a:lnTo>
                    <a:pt x="164" y="21"/>
                  </a:lnTo>
                  <a:lnTo>
                    <a:pt x="164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5" y="9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5" y="0"/>
                  </a:lnTo>
                  <a:lnTo>
                    <a:pt x="133" y="2"/>
                  </a:lnTo>
                  <a:lnTo>
                    <a:pt x="131" y="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5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6" y="86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8" y="76"/>
                  </a:lnTo>
                  <a:lnTo>
                    <a:pt x="60" y="69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71" y="64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5" y="67"/>
                  </a:lnTo>
                  <a:lnTo>
                    <a:pt x="95" y="67"/>
                  </a:lnTo>
                  <a:lnTo>
                    <a:pt x="97" y="69"/>
                  </a:lnTo>
                  <a:lnTo>
                    <a:pt x="97" y="69"/>
                  </a:lnTo>
                  <a:lnTo>
                    <a:pt x="100" y="69"/>
                  </a:lnTo>
                  <a:lnTo>
                    <a:pt x="102" y="69"/>
                  </a:lnTo>
                  <a:lnTo>
                    <a:pt x="102" y="69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81"/>
                  </a:lnTo>
                  <a:lnTo>
                    <a:pt x="128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5" y="83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40" y="86"/>
                  </a:lnTo>
                  <a:lnTo>
                    <a:pt x="140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6" y="98"/>
                  </a:lnTo>
                  <a:lnTo>
                    <a:pt x="166" y="98"/>
                  </a:lnTo>
                  <a:lnTo>
                    <a:pt x="169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1" y="98"/>
                  </a:lnTo>
                  <a:lnTo>
                    <a:pt x="173" y="100"/>
                  </a:lnTo>
                  <a:lnTo>
                    <a:pt x="173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3F23F359-7F41-44AA-81B4-D83AC68F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7121525"/>
              <a:ext cx="425450" cy="495300"/>
            </a:xfrm>
            <a:custGeom>
              <a:avLst/>
              <a:gdLst>
                <a:gd name="T0" fmla="*/ 0 w 268"/>
                <a:gd name="T1" fmla="*/ 0 h 312"/>
                <a:gd name="T2" fmla="*/ 66 w 268"/>
                <a:gd name="T3" fmla="*/ 207 h 312"/>
                <a:gd name="T4" fmla="*/ 69 w 268"/>
                <a:gd name="T5" fmla="*/ 210 h 312"/>
                <a:gd name="T6" fmla="*/ 69 w 268"/>
                <a:gd name="T7" fmla="*/ 215 h 312"/>
                <a:gd name="T8" fmla="*/ 71 w 268"/>
                <a:gd name="T9" fmla="*/ 217 h 312"/>
                <a:gd name="T10" fmla="*/ 73 w 268"/>
                <a:gd name="T11" fmla="*/ 222 h 312"/>
                <a:gd name="T12" fmla="*/ 73 w 268"/>
                <a:gd name="T13" fmla="*/ 227 h 312"/>
                <a:gd name="T14" fmla="*/ 73 w 268"/>
                <a:gd name="T15" fmla="*/ 229 h 312"/>
                <a:gd name="T16" fmla="*/ 76 w 268"/>
                <a:gd name="T17" fmla="*/ 231 h 312"/>
                <a:gd name="T18" fmla="*/ 76 w 268"/>
                <a:gd name="T19" fmla="*/ 234 h 312"/>
                <a:gd name="T20" fmla="*/ 78 w 268"/>
                <a:gd name="T21" fmla="*/ 239 h 312"/>
                <a:gd name="T22" fmla="*/ 78 w 268"/>
                <a:gd name="T23" fmla="*/ 243 h 312"/>
                <a:gd name="T24" fmla="*/ 81 w 268"/>
                <a:gd name="T25" fmla="*/ 248 h 312"/>
                <a:gd name="T26" fmla="*/ 81 w 268"/>
                <a:gd name="T27" fmla="*/ 248 h 312"/>
                <a:gd name="T28" fmla="*/ 81 w 268"/>
                <a:gd name="T29" fmla="*/ 253 h 312"/>
                <a:gd name="T30" fmla="*/ 83 w 268"/>
                <a:gd name="T31" fmla="*/ 255 h 312"/>
                <a:gd name="T32" fmla="*/ 85 w 268"/>
                <a:gd name="T33" fmla="*/ 260 h 312"/>
                <a:gd name="T34" fmla="*/ 85 w 268"/>
                <a:gd name="T35" fmla="*/ 262 h 312"/>
                <a:gd name="T36" fmla="*/ 85 w 268"/>
                <a:gd name="T37" fmla="*/ 265 h 312"/>
                <a:gd name="T38" fmla="*/ 88 w 268"/>
                <a:gd name="T39" fmla="*/ 270 h 312"/>
                <a:gd name="T40" fmla="*/ 88 w 268"/>
                <a:gd name="T41" fmla="*/ 274 h 312"/>
                <a:gd name="T42" fmla="*/ 90 w 268"/>
                <a:gd name="T43" fmla="*/ 277 h 312"/>
                <a:gd name="T44" fmla="*/ 90 w 268"/>
                <a:gd name="T45" fmla="*/ 281 h 312"/>
                <a:gd name="T46" fmla="*/ 92 w 268"/>
                <a:gd name="T47" fmla="*/ 281 h 312"/>
                <a:gd name="T48" fmla="*/ 95 w 268"/>
                <a:gd name="T49" fmla="*/ 291 h 312"/>
                <a:gd name="T50" fmla="*/ 95 w 268"/>
                <a:gd name="T51" fmla="*/ 293 h 312"/>
                <a:gd name="T52" fmla="*/ 97 w 268"/>
                <a:gd name="T53" fmla="*/ 298 h 312"/>
                <a:gd name="T54" fmla="*/ 97 w 268"/>
                <a:gd name="T55" fmla="*/ 303 h 312"/>
                <a:gd name="T56" fmla="*/ 100 w 268"/>
                <a:gd name="T57" fmla="*/ 305 h 312"/>
                <a:gd name="T58" fmla="*/ 104 w 268"/>
                <a:gd name="T59" fmla="*/ 312 h 312"/>
                <a:gd name="T60" fmla="*/ 173 w 268"/>
                <a:gd name="T61" fmla="*/ 312 h 312"/>
                <a:gd name="T62" fmla="*/ 268 w 268"/>
                <a:gd name="T63" fmla="*/ 312 h 312"/>
                <a:gd name="T64" fmla="*/ 242 w 268"/>
                <a:gd name="T65" fmla="*/ 308 h 312"/>
                <a:gd name="T66" fmla="*/ 228 w 268"/>
                <a:gd name="T67" fmla="*/ 305 h 312"/>
                <a:gd name="T68" fmla="*/ 194 w 268"/>
                <a:gd name="T69" fmla="*/ 298 h 312"/>
                <a:gd name="T70" fmla="*/ 180 w 268"/>
                <a:gd name="T71" fmla="*/ 296 h 312"/>
                <a:gd name="T72" fmla="*/ 175 w 268"/>
                <a:gd name="T73" fmla="*/ 289 h 312"/>
                <a:gd name="T74" fmla="*/ 175 w 268"/>
                <a:gd name="T75" fmla="*/ 286 h 312"/>
                <a:gd name="T76" fmla="*/ 171 w 268"/>
                <a:gd name="T77" fmla="*/ 279 h 312"/>
                <a:gd name="T78" fmla="*/ 168 w 268"/>
                <a:gd name="T79" fmla="*/ 274 h 312"/>
                <a:gd name="T80" fmla="*/ 166 w 268"/>
                <a:gd name="T81" fmla="*/ 272 h 312"/>
                <a:gd name="T82" fmla="*/ 161 w 268"/>
                <a:gd name="T83" fmla="*/ 265 h 312"/>
                <a:gd name="T84" fmla="*/ 159 w 268"/>
                <a:gd name="T85" fmla="*/ 262 h 312"/>
                <a:gd name="T86" fmla="*/ 154 w 268"/>
                <a:gd name="T87" fmla="*/ 253 h 312"/>
                <a:gd name="T88" fmla="*/ 152 w 268"/>
                <a:gd name="T89" fmla="*/ 250 h 312"/>
                <a:gd name="T90" fmla="*/ 149 w 268"/>
                <a:gd name="T91" fmla="*/ 246 h 312"/>
                <a:gd name="T92" fmla="*/ 147 w 268"/>
                <a:gd name="T93" fmla="*/ 241 h 312"/>
                <a:gd name="T94" fmla="*/ 145 w 268"/>
                <a:gd name="T95" fmla="*/ 236 h 312"/>
                <a:gd name="T96" fmla="*/ 142 w 268"/>
                <a:gd name="T97" fmla="*/ 234 h 312"/>
                <a:gd name="T98" fmla="*/ 140 w 268"/>
                <a:gd name="T99" fmla="*/ 229 h 312"/>
                <a:gd name="T100" fmla="*/ 138 w 268"/>
                <a:gd name="T101" fmla="*/ 224 h 312"/>
                <a:gd name="T102" fmla="*/ 135 w 268"/>
                <a:gd name="T103" fmla="*/ 219 h 312"/>
                <a:gd name="T104" fmla="*/ 133 w 268"/>
                <a:gd name="T105" fmla="*/ 217 h 312"/>
                <a:gd name="T106" fmla="*/ 130 w 268"/>
                <a:gd name="T107" fmla="*/ 2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8" h="312">
                  <a:moveTo>
                    <a:pt x="128" y="210"/>
                  </a:moveTo>
                  <a:lnTo>
                    <a:pt x="128" y="210"/>
                  </a:lnTo>
                  <a:lnTo>
                    <a:pt x="109" y="17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3" y="1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7"/>
                  </a:lnTo>
                  <a:lnTo>
                    <a:pt x="66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07"/>
                  </a:lnTo>
                  <a:lnTo>
                    <a:pt x="69" y="210"/>
                  </a:lnTo>
                  <a:lnTo>
                    <a:pt x="69" y="210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9"/>
                  </a:lnTo>
                  <a:lnTo>
                    <a:pt x="71" y="219"/>
                  </a:lnTo>
                  <a:lnTo>
                    <a:pt x="71" y="222"/>
                  </a:lnTo>
                  <a:lnTo>
                    <a:pt x="71" y="222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4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3" y="229"/>
                  </a:lnTo>
                  <a:lnTo>
                    <a:pt x="73" y="229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1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39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78" y="243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1" y="250"/>
                  </a:lnTo>
                  <a:lnTo>
                    <a:pt x="81" y="250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1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3"/>
                  </a:lnTo>
                  <a:lnTo>
                    <a:pt x="83" y="255"/>
                  </a:lnTo>
                  <a:lnTo>
                    <a:pt x="83" y="255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0"/>
                  </a:lnTo>
                  <a:lnTo>
                    <a:pt x="85" y="262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88" y="272"/>
                  </a:lnTo>
                  <a:lnTo>
                    <a:pt x="88" y="272"/>
                  </a:lnTo>
                  <a:lnTo>
                    <a:pt x="88" y="274"/>
                  </a:lnTo>
                  <a:lnTo>
                    <a:pt x="88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4"/>
                  </a:lnTo>
                  <a:lnTo>
                    <a:pt x="90" y="277"/>
                  </a:lnTo>
                  <a:lnTo>
                    <a:pt x="90" y="277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79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0" y="281"/>
                  </a:lnTo>
                  <a:lnTo>
                    <a:pt x="92" y="281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5" y="293"/>
                  </a:lnTo>
                  <a:lnTo>
                    <a:pt x="95" y="296"/>
                  </a:lnTo>
                  <a:lnTo>
                    <a:pt x="95" y="296"/>
                  </a:lnTo>
                  <a:lnTo>
                    <a:pt x="95" y="296"/>
                  </a:lnTo>
                  <a:lnTo>
                    <a:pt x="97" y="296"/>
                  </a:lnTo>
                  <a:lnTo>
                    <a:pt x="97" y="296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298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100" y="305"/>
                  </a:lnTo>
                  <a:lnTo>
                    <a:pt x="100" y="305"/>
                  </a:lnTo>
                  <a:lnTo>
                    <a:pt x="100" y="305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2" y="312"/>
                  </a:lnTo>
                  <a:lnTo>
                    <a:pt x="104" y="312"/>
                  </a:lnTo>
                  <a:lnTo>
                    <a:pt x="104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40" y="312"/>
                  </a:lnTo>
                  <a:lnTo>
                    <a:pt x="140" y="312"/>
                  </a:lnTo>
                  <a:lnTo>
                    <a:pt x="140" y="312"/>
                  </a:lnTo>
                  <a:lnTo>
                    <a:pt x="173" y="312"/>
                  </a:lnTo>
                  <a:lnTo>
                    <a:pt x="173" y="312"/>
                  </a:lnTo>
                  <a:lnTo>
                    <a:pt x="173" y="312"/>
                  </a:lnTo>
                  <a:lnTo>
                    <a:pt x="190" y="312"/>
                  </a:lnTo>
                  <a:lnTo>
                    <a:pt x="190" y="312"/>
                  </a:lnTo>
                  <a:lnTo>
                    <a:pt x="192" y="312"/>
                  </a:lnTo>
                  <a:lnTo>
                    <a:pt x="268" y="312"/>
                  </a:lnTo>
                  <a:lnTo>
                    <a:pt x="268" y="312"/>
                  </a:lnTo>
                  <a:lnTo>
                    <a:pt x="268" y="312"/>
                  </a:lnTo>
                  <a:lnTo>
                    <a:pt x="261" y="310"/>
                  </a:lnTo>
                  <a:lnTo>
                    <a:pt x="258" y="310"/>
                  </a:lnTo>
                  <a:lnTo>
                    <a:pt x="258" y="310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40" y="308"/>
                  </a:lnTo>
                  <a:lnTo>
                    <a:pt x="228" y="305"/>
                  </a:lnTo>
                  <a:lnTo>
                    <a:pt x="228" y="305"/>
                  </a:lnTo>
                  <a:lnTo>
                    <a:pt x="216" y="303"/>
                  </a:lnTo>
                  <a:lnTo>
                    <a:pt x="204" y="301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4" y="298"/>
                  </a:lnTo>
                  <a:lnTo>
                    <a:pt x="190" y="298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80" y="296"/>
                  </a:lnTo>
                  <a:lnTo>
                    <a:pt x="178" y="293"/>
                  </a:lnTo>
                  <a:lnTo>
                    <a:pt x="178" y="293"/>
                  </a:lnTo>
                  <a:lnTo>
                    <a:pt x="178" y="293"/>
                  </a:lnTo>
                  <a:lnTo>
                    <a:pt x="178" y="291"/>
                  </a:lnTo>
                  <a:lnTo>
                    <a:pt x="178" y="291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86"/>
                  </a:lnTo>
                  <a:lnTo>
                    <a:pt x="175" y="286"/>
                  </a:lnTo>
                  <a:lnTo>
                    <a:pt x="175" y="286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73" y="281"/>
                  </a:lnTo>
                  <a:lnTo>
                    <a:pt x="173" y="281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68" y="277"/>
                  </a:lnTo>
                  <a:lnTo>
                    <a:pt x="168" y="277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8" y="274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6" y="272"/>
                  </a:lnTo>
                  <a:lnTo>
                    <a:pt x="164" y="270"/>
                  </a:lnTo>
                  <a:lnTo>
                    <a:pt x="164" y="267"/>
                  </a:lnTo>
                  <a:lnTo>
                    <a:pt x="164" y="267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5"/>
                  </a:lnTo>
                  <a:lnTo>
                    <a:pt x="161" y="262"/>
                  </a:lnTo>
                  <a:lnTo>
                    <a:pt x="161" y="262"/>
                  </a:lnTo>
                  <a:lnTo>
                    <a:pt x="161" y="262"/>
                  </a:lnTo>
                  <a:lnTo>
                    <a:pt x="159" y="262"/>
                  </a:lnTo>
                  <a:lnTo>
                    <a:pt x="159" y="262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5"/>
                  </a:lnTo>
                  <a:lnTo>
                    <a:pt x="156" y="255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2" y="250"/>
                  </a:lnTo>
                  <a:lnTo>
                    <a:pt x="152" y="250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52" y="248"/>
                  </a:lnTo>
                  <a:lnTo>
                    <a:pt x="149" y="246"/>
                  </a:lnTo>
                  <a:lnTo>
                    <a:pt x="149" y="246"/>
                  </a:lnTo>
                  <a:lnTo>
                    <a:pt x="149" y="246"/>
                  </a:lnTo>
                  <a:lnTo>
                    <a:pt x="149" y="243"/>
                  </a:lnTo>
                  <a:lnTo>
                    <a:pt x="147" y="243"/>
                  </a:lnTo>
                  <a:lnTo>
                    <a:pt x="147" y="243"/>
                  </a:lnTo>
                  <a:lnTo>
                    <a:pt x="147" y="241"/>
                  </a:lnTo>
                  <a:lnTo>
                    <a:pt x="147" y="241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45" y="236"/>
                  </a:lnTo>
                  <a:lnTo>
                    <a:pt x="145" y="236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4"/>
                  </a:lnTo>
                  <a:lnTo>
                    <a:pt x="142" y="231"/>
                  </a:lnTo>
                  <a:lnTo>
                    <a:pt x="142" y="231"/>
                  </a:lnTo>
                  <a:lnTo>
                    <a:pt x="140" y="231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38" y="227"/>
                  </a:lnTo>
                  <a:lnTo>
                    <a:pt x="138" y="227"/>
                  </a:lnTo>
                  <a:lnTo>
                    <a:pt x="138" y="227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8" y="224"/>
                  </a:lnTo>
                  <a:lnTo>
                    <a:pt x="135" y="222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3" y="219"/>
                  </a:lnTo>
                  <a:lnTo>
                    <a:pt x="133" y="219"/>
                  </a:lnTo>
                  <a:lnTo>
                    <a:pt x="133" y="219"/>
                  </a:lnTo>
                  <a:lnTo>
                    <a:pt x="133" y="217"/>
                  </a:lnTo>
                  <a:lnTo>
                    <a:pt x="133" y="217"/>
                  </a:lnTo>
                  <a:lnTo>
                    <a:pt x="133" y="215"/>
                  </a:lnTo>
                  <a:lnTo>
                    <a:pt x="133" y="215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28" y="210"/>
                  </a:lnTo>
                  <a:lnTo>
                    <a:pt x="128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C2488CDD-4660-44AF-A714-EA0B16C24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0B27B21-1744-49AC-8F49-B777F103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E0D49795-3109-4E97-B049-37569B393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1BB20755-373F-41BF-AD6F-25B80485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4013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E9BC2FA2-767B-4693-9B8B-66177EC76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81775434-07DE-4D4B-9087-5DCD2A06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81CF8DD0-18B1-403E-9735-D2674BE08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450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B068EEE2-2E5A-4735-9456-086A44F2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7977188"/>
              <a:ext cx="4763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E6DC44EE-A3DE-4AD0-AEA0-9558FEB4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213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C015B45D-77A3-490F-AD52-509D83BC5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213" y="7977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7" name="Rectangle 20">
              <a:extLst>
                <a:ext uri="{FF2B5EF4-FFF2-40B4-BE49-F238E27FC236}">
                  <a16:creationId xmlns:a16="http://schemas.microsoft.com/office/drawing/2014/main" id="{1CFD4B6A-DF27-41CA-BCD2-251256C93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8" name="Rectangle 21">
              <a:extLst>
                <a:ext uri="{FF2B5EF4-FFF2-40B4-BE49-F238E27FC236}">
                  <a16:creationId xmlns:a16="http://schemas.microsoft.com/office/drawing/2014/main" id="{C2736475-7712-48EC-BEFD-0924AC840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49" name="Rectangle 22">
              <a:extLst>
                <a:ext uri="{FF2B5EF4-FFF2-40B4-BE49-F238E27FC236}">
                  <a16:creationId xmlns:a16="http://schemas.microsoft.com/office/drawing/2014/main" id="{EC4575CC-03E0-4776-A070-1426D4B5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F81D1570-FD7D-4CB0-B94D-DDEA2720D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1" name="Rectangle 24">
              <a:extLst>
                <a:ext uri="{FF2B5EF4-FFF2-40B4-BE49-F238E27FC236}">
                  <a16:creationId xmlns:a16="http://schemas.microsoft.com/office/drawing/2014/main" id="{08084419-E381-465D-AF61-39E71C4AA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FB609842-00FA-4C34-BDC8-FFE3BF9C9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3" name="Rectangle 26">
              <a:extLst>
                <a:ext uri="{FF2B5EF4-FFF2-40B4-BE49-F238E27FC236}">
                  <a16:creationId xmlns:a16="http://schemas.microsoft.com/office/drawing/2014/main" id="{4481412F-1B79-433E-B93B-F333F4D7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77188"/>
              <a:ext cx="1588" cy="4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B0510920-8B69-4CFD-BED8-0EB333465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981950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36E094D7-624E-4525-96B9-38B6AC0A8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A2D80EDF-F197-42C5-8B53-3F9742966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7" name="Rectangle 30">
              <a:extLst>
                <a:ext uri="{FF2B5EF4-FFF2-40B4-BE49-F238E27FC236}">
                  <a16:creationId xmlns:a16="http://schemas.microsoft.com/office/drawing/2014/main" id="{781051D8-C380-41F4-9352-68CFA5F52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8" name="Rectangle 31">
              <a:extLst>
                <a:ext uri="{FF2B5EF4-FFF2-40B4-BE49-F238E27FC236}">
                  <a16:creationId xmlns:a16="http://schemas.microsoft.com/office/drawing/2014/main" id="{0E2405A0-9A26-4FC1-BAF2-F9125A947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59" name="Rectangle 32">
              <a:extLst>
                <a:ext uri="{FF2B5EF4-FFF2-40B4-BE49-F238E27FC236}">
                  <a16:creationId xmlns:a16="http://schemas.microsoft.com/office/drawing/2014/main" id="{F97E77CC-4235-4E75-8272-BB147CC12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0" name="Rectangle 33">
              <a:extLst>
                <a:ext uri="{FF2B5EF4-FFF2-40B4-BE49-F238E27FC236}">
                  <a16:creationId xmlns:a16="http://schemas.microsoft.com/office/drawing/2014/main" id="{C994FA6A-A213-4F64-9FB5-B1F508A4B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1" name="Rectangle 34">
              <a:extLst>
                <a:ext uri="{FF2B5EF4-FFF2-40B4-BE49-F238E27FC236}">
                  <a16:creationId xmlns:a16="http://schemas.microsoft.com/office/drawing/2014/main" id="{4C226499-A5DE-4EE9-BC75-27A4E3ADF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2" name="Rectangle 35">
              <a:extLst>
                <a:ext uri="{FF2B5EF4-FFF2-40B4-BE49-F238E27FC236}">
                  <a16:creationId xmlns:a16="http://schemas.microsoft.com/office/drawing/2014/main" id="{ED8436A5-734A-4B70-89E2-3D0BF9B62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3" name="Rectangle 36">
              <a:extLst>
                <a:ext uri="{FF2B5EF4-FFF2-40B4-BE49-F238E27FC236}">
                  <a16:creationId xmlns:a16="http://schemas.microsoft.com/office/drawing/2014/main" id="{D5D731C0-0A4D-41F7-B057-56480224D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388" y="7981950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4" name="Rectangle 37">
              <a:extLst>
                <a:ext uri="{FF2B5EF4-FFF2-40B4-BE49-F238E27FC236}">
                  <a16:creationId xmlns:a16="http://schemas.microsoft.com/office/drawing/2014/main" id="{AE0681A0-EF84-4BCA-9CA7-7314A1FE0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5" name="Rectangle 38">
              <a:extLst>
                <a:ext uri="{FF2B5EF4-FFF2-40B4-BE49-F238E27FC236}">
                  <a16:creationId xmlns:a16="http://schemas.microsoft.com/office/drawing/2014/main" id="{4C5E376B-842E-4E45-80AC-D6FEEBF6C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6" name="Rectangle 39">
              <a:extLst>
                <a:ext uri="{FF2B5EF4-FFF2-40B4-BE49-F238E27FC236}">
                  <a16:creationId xmlns:a16="http://schemas.microsoft.com/office/drawing/2014/main" id="{4B68E27A-BE59-40C0-991C-36383B2A3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1950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7" name="Rectangle 40">
              <a:extLst>
                <a:ext uri="{FF2B5EF4-FFF2-40B4-BE49-F238E27FC236}">
                  <a16:creationId xmlns:a16="http://schemas.microsoft.com/office/drawing/2014/main" id="{5DF2C6B0-6197-4935-ADAD-1F31A9072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8" name="Rectangle 41">
              <a:extLst>
                <a:ext uri="{FF2B5EF4-FFF2-40B4-BE49-F238E27FC236}">
                  <a16:creationId xmlns:a16="http://schemas.microsoft.com/office/drawing/2014/main" id="{3C7A4067-9BA4-480F-A7CB-1B6EB784F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69" name="Rectangle 42">
              <a:extLst>
                <a:ext uri="{FF2B5EF4-FFF2-40B4-BE49-F238E27FC236}">
                  <a16:creationId xmlns:a16="http://schemas.microsoft.com/office/drawing/2014/main" id="{EC89F184-1C67-431E-822A-89896D1AE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0" name="Rectangle 43">
              <a:extLst>
                <a:ext uri="{FF2B5EF4-FFF2-40B4-BE49-F238E27FC236}">
                  <a16:creationId xmlns:a16="http://schemas.microsoft.com/office/drawing/2014/main" id="{4C54326D-03DB-40BA-A95B-A44C0CEDA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1" name="Rectangle 44">
              <a:extLst>
                <a:ext uri="{FF2B5EF4-FFF2-40B4-BE49-F238E27FC236}">
                  <a16:creationId xmlns:a16="http://schemas.microsoft.com/office/drawing/2014/main" id="{934B0DB2-F9F7-4D62-970F-4F736705D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2" name="Rectangle 45">
              <a:extLst>
                <a:ext uri="{FF2B5EF4-FFF2-40B4-BE49-F238E27FC236}">
                  <a16:creationId xmlns:a16="http://schemas.microsoft.com/office/drawing/2014/main" id="{63405CE4-DD17-4E63-A7DD-AE2AD9BD8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3" name="Rectangle 46">
              <a:extLst>
                <a:ext uri="{FF2B5EF4-FFF2-40B4-BE49-F238E27FC236}">
                  <a16:creationId xmlns:a16="http://schemas.microsoft.com/office/drawing/2014/main" id="{46D0440A-132A-4E84-BCB2-7C302001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7985125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4" name="Rectangle 47">
              <a:extLst>
                <a:ext uri="{FF2B5EF4-FFF2-40B4-BE49-F238E27FC236}">
                  <a16:creationId xmlns:a16="http://schemas.microsoft.com/office/drawing/2014/main" id="{BD873E0E-9BC5-4F07-943C-40A54FD55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5" name="Rectangle 48">
              <a:extLst>
                <a:ext uri="{FF2B5EF4-FFF2-40B4-BE49-F238E27FC236}">
                  <a16:creationId xmlns:a16="http://schemas.microsoft.com/office/drawing/2014/main" id="{D148333D-475A-46BC-ADDD-5163384CE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6" name="Rectangle 49">
              <a:extLst>
                <a:ext uri="{FF2B5EF4-FFF2-40B4-BE49-F238E27FC236}">
                  <a16:creationId xmlns:a16="http://schemas.microsoft.com/office/drawing/2014/main" id="{126816D3-BAF0-4CAD-91CC-3A688C6E1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7" name="Rectangle 50">
              <a:extLst>
                <a:ext uri="{FF2B5EF4-FFF2-40B4-BE49-F238E27FC236}">
                  <a16:creationId xmlns:a16="http://schemas.microsoft.com/office/drawing/2014/main" id="{625CAC09-5661-4611-BE0F-928500ECD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8" name="Rectangle 51">
              <a:extLst>
                <a:ext uri="{FF2B5EF4-FFF2-40B4-BE49-F238E27FC236}">
                  <a16:creationId xmlns:a16="http://schemas.microsoft.com/office/drawing/2014/main" id="{18900E05-F82A-4058-9DC5-06F805837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79" name="Rectangle 52">
              <a:extLst>
                <a:ext uri="{FF2B5EF4-FFF2-40B4-BE49-F238E27FC236}">
                  <a16:creationId xmlns:a16="http://schemas.microsoft.com/office/drawing/2014/main" id="{4475EFD8-617E-4BE5-AAB5-5CCEC829A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5125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0" name="Rectangle 53">
              <a:extLst>
                <a:ext uri="{FF2B5EF4-FFF2-40B4-BE49-F238E27FC236}">
                  <a16:creationId xmlns:a16="http://schemas.microsoft.com/office/drawing/2014/main" id="{5711FE0F-24FB-420A-8EFF-ECA6294A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1" name="Rectangle 54">
              <a:extLst>
                <a:ext uri="{FF2B5EF4-FFF2-40B4-BE49-F238E27FC236}">
                  <a16:creationId xmlns:a16="http://schemas.microsoft.com/office/drawing/2014/main" id="{D894B569-82D3-47B5-A156-87A560846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2" name="Rectangle 55">
              <a:extLst>
                <a:ext uri="{FF2B5EF4-FFF2-40B4-BE49-F238E27FC236}">
                  <a16:creationId xmlns:a16="http://schemas.microsoft.com/office/drawing/2014/main" id="{FD0F8DDB-AF4A-4189-9508-40168DB90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7988300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3" name="Rectangle 56">
              <a:extLst>
                <a:ext uri="{FF2B5EF4-FFF2-40B4-BE49-F238E27FC236}">
                  <a16:creationId xmlns:a16="http://schemas.microsoft.com/office/drawing/2014/main" id="{A8B1CCF2-D54C-4C43-A8CB-CFDBFF842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4" name="Rectangle 57">
              <a:extLst>
                <a:ext uri="{FF2B5EF4-FFF2-40B4-BE49-F238E27FC236}">
                  <a16:creationId xmlns:a16="http://schemas.microsoft.com/office/drawing/2014/main" id="{D245B549-B384-4935-8CD9-6F53B28C2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5" name="Rectangle 58">
              <a:extLst>
                <a:ext uri="{FF2B5EF4-FFF2-40B4-BE49-F238E27FC236}">
                  <a16:creationId xmlns:a16="http://schemas.microsoft.com/office/drawing/2014/main" id="{8DD2EC68-CC52-497D-B530-1492F6DBC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F63CF852-C06B-4D47-8ED3-B651344A7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7" name="Rectangle 60">
              <a:extLst>
                <a:ext uri="{FF2B5EF4-FFF2-40B4-BE49-F238E27FC236}">
                  <a16:creationId xmlns:a16="http://schemas.microsoft.com/office/drawing/2014/main" id="{758604F9-6220-4AC9-A96E-020D7859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8" name="Rectangle 61">
              <a:extLst>
                <a:ext uri="{FF2B5EF4-FFF2-40B4-BE49-F238E27FC236}">
                  <a16:creationId xmlns:a16="http://schemas.microsoft.com/office/drawing/2014/main" id="{BC71D040-9BAD-4E3E-8D98-2FB2D17A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89" name="Rectangle 62">
              <a:extLst>
                <a:ext uri="{FF2B5EF4-FFF2-40B4-BE49-F238E27FC236}">
                  <a16:creationId xmlns:a16="http://schemas.microsoft.com/office/drawing/2014/main" id="{48AA918F-B257-4845-882B-1B11B1EC8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0" name="Rectangle 63">
              <a:extLst>
                <a:ext uri="{FF2B5EF4-FFF2-40B4-BE49-F238E27FC236}">
                  <a16:creationId xmlns:a16="http://schemas.microsoft.com/office/drawing/2014/main" id="{7B9332C7-83CE-4A1B-A3D5-456D9AED1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29E394B7-0790-47BA-849E-F4EA85EF4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0" y="7988300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2" name="Freeform 65">
              <a:extLst>
                <a:ext uri="{FF2B5EF4-FFF2-40B4-BE49-F238E27FC236}">
                  <a16:creationId xmlns:a16="http://schemas.microsoft.com/office/drawing/2014/main" id="{015A36E1-776E-433A-B215-8578A265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500" y="7988300"/>
              <a:ext cx="4763" cy="4762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3 w 3"/>
                <a:gd name="T5" fmla="*/ 3 h 3"/>
                <a:gd name="T6" fmla="*/ 0 w 3"/>
                <a:gd name="T7" fmla="*/ 0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3" name="Freeform 66">
              <a:extLst>
                <a:ext uri="{FF2B5EF4-FFF2-40B4-BE49-F238E27FC236}">
                  <a16:creationId xmlns:a16="http://schemas.microsoft.com/office/drawing/2014/main" id="{817245CC-834C-455D-A97F-89FA3BFF5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7988300"/>
              <a:ext cx="0" cy="4762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4" name="Rectangle 67">
              <a:extLst>
                <a:ext uri="{FF2B5EF4-FFF2-40B4-BE49-F238E27FC236}">
                  <a16:creationId xmlns:a16="http://schemas.microsoft.com/office/drawing/2014/main" id="{A2FBAD4B-82AB-4CF9-8D0B-019D7056F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5" name="Rectangle 68">
              <a:extLst>
                <a:ext uri="{FF2B5EF4-FFF2-40B4-BE49-F238E27FC236}">
                  <a16:creationId xmlns:a16="http://schemas.microsoft.com/office/drawing/2014/main" id="{533D3598-3EF9-458F-961F-7DDC99798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6" name="Rectangle 69">
              <a:extLst>
                <a:ext uri="{FF2B5EF4-FFF2-40B4-BE49-F238E27FC236}">
                  <a16:creationId xmlns:a16="http://schemas.microsoft.com/office/drawing/2014/main" id="{90267C68-C094-4D13-8DE4-FFCCAF2D0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7" name="Rectangle 70">
              <a:extLst>
                <a:ext uri="{FF2B5EF4-FFF2-40B4-BE49-F238E27FC236}">
                  <a16:creationId xmlns:a16="http://schemas.microsoft.com/office/drawing/2014/main" id="{872C7B4B-6F6D-49A7-AE6E-AB18FBC64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8" name="Rectangle 71">
              <a:extLst>
                <a:ext uri="{FF2B5EF4-FFF2-40B4-BE49-F238E27FC236}">
                  <a16:creationId xmlns:a16="http://schemas.microsoft.com/office/drawing/2014/main" id="{FC8E141A-EB27-490A-979E-7B0A378BB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99" name="Rectangle 72">
              <a:extLst>
                <a:ext uri="{FF2B5EF4-FFF2-40B4-BE49-F238E27FC236}">
                  <a16:creationId xmlns:a16="http://schemas.microsoft.com/office/drawing/2014/main" id="{28522A01-98F7-4FBF-9153-02518DF57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0" name="Rectangle 73">
              <a:extLst>
                <a:ext uri="{FF2B5EF4-FFF2-40B4-BE49-F238E27FC236}">
                  <a16:creationId xmlns:a16="http://schemas.microsoft.com/office/drawing/2014/main" id="{15F5E7CB-A1CC-4CD2-94D4-A63A4E682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1" name="Rectangle 74">
              <a:extLst>
                <a:ext uri="{FF2B5EF4-FFF2-40B4-BE49-F238E27FC236}">
                  <a16:creationId xmlns:a16="http://schemas.microsoft.com/office/drawing/2014/main" id="{38A6A76D-1C41-4FA4-BB06-89F437DFA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7993063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2" name="Rectangle 75">
              <a:extLst>
                <a:ext uri="{FF2B5EF4-FFF2-40B4-BE49-F238E27FC236}">
                  <a16:creationId xmlns:a16="http://schemas.microsoft.com/office/drawing/2014/main" id="{000891DC-7345-4D2F-A992-47194E586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3" name="Rectangle 76">
              <a:extLst>
                <a:ext uri="{FF2B5EF4-FFF2-40B4-BE49-F238E27FC236}">
                  <a16:creationId xmlns:a16="http://schemas.microsoft.com/office/drawing/2014/main" id="{F2438588-04FD-481F-96AD-428EBD521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4" name="Rectangle 77">
              <a:extLst>
                <a:ext uri="{FF2B5EF4-FFF2-40B4-BE49-F238E27FC236}">
                  <a16:creationId xmlns:a16="http://schemas.microsoft.com/office/drawing/2014/main" id="{C06DF2D8-D1B6-4CFD-8EA4-8ABC1A594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5" name="Rectangle 78">
              <a:extLst>
                <a:ext uri="{FF2B5EF4-FFF2-40B4-BE49-F238E27FC236}">
                  <a16:creationId xmlns:a16="http://schemas.microsoft.com/office/drawing/2014/main" id="{F6EF7787-05BD-437C-97FD-526D66317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3063"/>
              <a:ext cx="1588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6" name="Rectangle 79">
              <a:extLst>
                <a:ext uri="{FF2B5EF4-FFF2-40B4-BE49-F238E27FC236}">
                  <a16:creationId xmlns:a16="http://schemas.microsoft.com/office/drawing/2014/main" id="{D4365714-BB30-4C80-A57F-A8353EF54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7" name="Rectangle 80">
              <a:extLst>
                <a:ext uri="{FF2B5EF4-FFF2-40B4-BE49-F238E27FC236}">
                  <a16:creationId xmlns:a16="http://schemas.microsoft.com/office/drawing/2014/main" id="{46D4D099-0BE5-4E65-8B2F-7293667D1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8" name="Rectangle 81">
              <a:extLst>
                <a:ext uri="{FF2B5EF4-FFF2-40B4-BE49-F238E27FC236}">
                  <a16:creationId xmlns:a16="http://schemas.microsoft.com/office/drawing/2014/main" id="{FBB7D929-EE66-4A17-9AF3-532FF6FAF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09" name="Rectangle 82">
              <a:extLst>
                <a:ext uri="{FF2B5EF4-FFF2-40B4-BE49-F238E27FC236}">
                  <a16:creationId xmlns:a16="http://schemas.microsoft.com/office/drawing/2014/main" id="{4744CB1B-C88C-458E-A3A3-357E1880F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0" name="Rectangle 83">
              <a:extLst>
                <a:ext uri="{FF2B5EF4-FFF2-40B4-BE49-F238E27FC236}">
                  <a16:creationId xmlns:a16="http://schemas.microsoft.com/office/drawing/2014/main" id="{09E5EEC3-059E-4797-8ED7-56ED5B14B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1" name="Rectangle 84">
              <a:extLst>
                <a:ext uri="{FF2B5EF4-FFF2-40B4-BE49-F238E27FC236}">
                  <a16:creationId xmlns:a16="http://schemas.microsoft.com/office/drawing/2014/main" id="{5A74E0D3-1F94-41DF-A26F-53021DB4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7996238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2" name="Rectangle 85">
              <a:extLst>
                <a:ext uri="{FF2B5EF4-FFF2-40B4-BE49-F238E27FC236}">
                  <a16:creationId xmlns:a16="http://schemas.microsoft.com/office/drawing/2014/main" id="{EAD73892-BD63-4A70-B609-10A6BC6DD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3" name="Rectangle 86">
              <a:extLst>
                <a:ext uri="{FF2B5EF4-FFF2-40B4-BE49-F238E27FC236}">
                  <a16:creationId xmlns:a16="http://schemas.microsoft.com/office/drawing/2014/main" id="{A38974B0-4A43-4425-A185-BFF5C72FF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4" name="Rectangle 87">
              <a:extLst>
                <a:ext uri="{FF2B5EF4-FFF2-40B4-BE49-F238E27FC236}">
                  <a16:creationId xmlns:a16="http://schemas.microsoft.com/office/drawing/2014/main" id="{D59F3582-C2AA-4FE3-889A-D5BE808B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5" name="Rectangle 88">
              <a:extLst>
                <a:ext uri="{FF2B5EF4-FFF2-40B4-BE49-F238E27FC236}">
                  <a16:creationId xmlns:a16="http://schemas.microsoft.com/office/drawing/2014/main" id="{1BFD39A0-6201-41FE-9DF3-F04DBF947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6" name="Rectangle 89">
              <a:extLst>
                <a:ext uri="{FF2B5EF4-FFF2-40B4-BE49-F238E27FC236}">
                  <a16:creationId xmlns:a16="http://schemas.microsoft.com/office/drawing/2014/main" id="{8E10E704-84FE-4F60-A6DF-9CE7FDB4B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7" name="Rectangle 90">
              <a:extLst>
                <a:ext uri="{FF2B5EF4-FFF2-40B4-BE49-F238E27FC236}">
                  <a16:creationId xmlns:a16="http://schemas.microsoft.com/office/drawing/2014/main" id="{D4276EF6-907B-455F-9C61-B864FF071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6238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8" name="Freeform 91">
              <a:extLst>
                <a:ext uri="{FF2B5EF4-FFF2-40B4-BE49-F238E27FC236}">
                  <a16:creationId xmlns:a16="http://schemas.microsoft.com/office/drawing/2014/main" id="{D8C34510-E863-4996-A647-01D2BADE0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613" y="7996238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19" name="Freeform 92">
              <a:extLst>
                <a:ext uri="{FF2B5EF4-FFF2-40B4-BE49-F238E27FC236}">
                  <a16:creationId xmlns:a16="http://schemas.microsoft.com/office/drawing/2014/main" id="{74340540-CF44-4721-BCC7-0F2C2680C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613" y="7996238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0" name="Rectangle 93">
              <a:extLst>
                <a:ext uri="{FF2B5EF4-FFF2-40B4-BE49-F238E27FC236}">
                  <a16:creationId xmlns:a16="http://schemas.microsoft.com/office/drawing/2014/main" id="{849A972D-E83C-4C04-9B7C-F33409E76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7999413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1" name="Rectangle 94">
              <a:extLst>
                <a:ext uri="{FF2B5EF4-FFF2-40B4-BE49-F238E27FC236}">
                  <a16:creationId xmlns:a16="http://schemas.microsoft.com/office/drawing/2014/main" id="{0A5B7148-3287-44C5-B79A-87E370012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2" name="Rectangle 95">
              <a:extLst>
                <a:ext uri="{FF2B5EF4-FFF2-40B4-BE49-F238E27FC236}">
                  <a16:creationId xmlns:a16="http://schemas.microsoft.com/office/drawing/2014/main" id="{383C553F-ACA1-4E9B-95EE-1B7E6BB0D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3" name="Rectangle 96">
              <a:extLst>
                <a:ext uri="{FF2B5EF4-FFF2-40B4-BE49-F238E27FC236}">
                  <a16:creationId xmlns:a16="http://schemas.microsoft.com/office/drawing/2014/main" id="{1F137A87-B10B-4993-B6F0-5A44A78B9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4" name="Rectangle 97">
              <a:extLst>
                <a:ext uri="{FF2B5EF4-FFF2-40B4-BE49-F238E27FC236}">
                  <a16:creationId xmlns:a16="http://schemas.microsoft.com/office/drawing/2014/main" id="{BC7E4BF4-2783-4461-B34B-9D5B75D14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5" name="Rectangle 98">
              <a:extLst>
                <a:ext uri="{FF2B5EF4-FFF2-40B4-BE49-F238E27FC236}">
                  <a16:creationId xmlns:a16="http://schemas.microsoft.com/office/drawing/2014/main" id="{A396FDD5-1279-4E7F-B838-77072F0B6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6" name="Rectangle 99">
              <a:extLst>
                <a:ext uri="{FF2B5EF4-FFF2-40B4-BE49-F238E27FC236}">
                  <a16:creationId xmlns:a16="http://schemas.microsoft.com/office/drawing/2014/main" id="{857635ED-CE0C-45E6-867E-687F37249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7" name="Rectangle 100">
              <a:extLst>
                <a:ext uri="{FF2B5EF4-FFF2-40B4-BE49-F238E27FC236}">
                  <a16:creationId xmlns:a16="http://schemas.microsoft.com/office/drawing/2014/main" id="{0A48E329-6FDB-4E96-9398-A2E5338AD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8" name="Rectangle 101">
              <a:extLst>
                <a:ext uri="{FF2B5EF4-FFF2-40B4-BE49-F238E27FC236}">
                  <a16:creationId xmlns:a16="http://schemas.microsoft.com/office/drawing/2014/main" id="{56DD90B5-3F02-461A-B7D1-4D57B4462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29" name="Rectangle 102">
              <a:extLst>
                <a:ext uri="{FF2B5EF4-FFF2-40B4-BE49-F238E27FC236}">
                  <a16:creationId xmlns:a16="http://schemas.microsoft.com/office/drawing/2014/main" id="{49CB9195-63E5-4056-8274-01018879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0" name="Rectangle 103">
              <a:extLst>
                <a:ext uri="{FF2B5EF4-FFF2-40B4-BE49-F238E27FC236}">
                  <a16:creationId xmlns:a16="http://schemas.microsoft.com/office/drawing/2014/main" id="{C585F3B2-8E49-493A-A888-9D37EC642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375" y="7999413"/>
              <a:ext cx="3175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1" name="Freeform 104">
              <a:extLst>
                <a:ext uri="{FF2B5EF4-FFF2-40B4-BE49-F238E27FC236}">
                  <a16:creationId xmlns:a16="http://schemas.microsoft.com/office/drawing/2014/main" id="{3C7F78CA-AB8B-4C36-9B8D-F1563A29D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550" y="7999413"/>
              <a:ext cx="0" cy="4762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2" name="Freeform 105">
              <a:extLst>
                <a:ext uri="{FF2B5EF4-FFF2-40B4-BE49-F238E27FC236}">
                  <a16:creationId xmlns:a16="http://schemas.microsoft.com/office/drawing/2014/main" id="{73F0722A-1C4C-4849-99A9-A741446D7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550" y="7999413"/>
              <a:ext cx="0" cy="4762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3" name="Rectangle 106">
              <a:extLst>
                <a:ext uri="{FF2B5EF4-FFF2-40B4-BE49-F238E27FC236}">
                  <a16:creationId xmlns:a16="http://schemas.microsoft.com/office/drawing/2014/main" id="{4C87FF6D-8C3C-4664-8A52-0B6A3174F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4" name="Rectangle 107">
              <a:extLst>
                <a:ext uri="{FF2B5EF4-FFF2-40B4-BE49-F238E27FC236}">
                  <a16:creationId xmlns:a16="http://schemas.microsoft.com/office/drawing/2014/main" id="{646931E4-4A96-4486-B073-BCD169CAB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5" name="Rectangle 108">
              <a:extLst>
                <a:ext uri="{FF2B5EF4-FFF2-40B4-BE49-F238E27FC236}">
                  <a16:creationId xmlns:a16="http://schemas.microsoft.com/office/drawing/2014/main" id="{63A14772-49A9-47FD-8A22-5D6D46E2E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6" name="Rectangle 109">
              <a:extLst>
                <a:ext uri="{FF2B5EF4-FFF2-40B4-BE49-F238E27FC236}">
                  <a16:creationId xmlns:a16="http://schemas.microsoft.com/office/drawing/2014/main" id="{132C3060-80F8-4765-9801-924D66E7E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7" name="Rectangle 110">
              <a:extLst>
                <a:ext uri="{FF2B5EF4-FFF2-40B4-BE49-F238E27FC236}">
                  <a16:creationId xmlns:a16="http://schemas.microsoft.com/office/drawing/2014/main" id="{4DC4DC3F-C3D2-4245-B7A5-95F04E8DC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8" name="Rectangle 111">
              <a:extLst>
                <a:ext uri="{FF2B5EF4-FFF2-40B4-BE49-F238E27FC236}">
                  <a16:creationId xmlns:a16="http://schemas.microsoft.com/office/drawing/2014/main" id="{AA53B5DE-F127-4DBA-B417-28A89C501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39" name="Rectangle 112">
              <a:extLst>
                <a:ext uri="{FF2B5EF4-FFF2-40B4-BE49-F238E27FC236}">
                  <a16:creationId xmlns:a16="http://schemas.microsoft.com/office/drawing/2014/main" id="{E85B798A-6619-4D69-8EBB-F591463D5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8004175"/>
              <a:ext cx="4763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C9EECD41-7A84-499E-83CA-24AA24A3A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1" name="Rectangle 114">
              <a:extLst>
                <a:ext uri="{FF2B5EF4-FFF2-40B4-BE49-F238E27FC236}">
                  <a16:creationId xmlns:a16="http://schemas.microsoft.com/office/drawing/2014/main" id="{7A7F5A3B-7FE8-4047-92D0-EB53A0766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2" name="Rectangle 115">
              <a:extLst>
                <a:ext uri="{FF2B5EF4-FFF2-40B4-BE49-F238E27FC236}">
                  <a16:creationId xmlns:a16="http://schemas.microsoft.com/office/drawing/2014/main" id="{201A74B4-1D26-4657-9A6B-E8A5D810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3" name="Rectangle 116">
              <a:extLst>
                <a:ext uri="{FF2B5EF4-FFF2-40B4-BE49-F238E27FC236}">
                  <a16:creationId xmlns:a16="http://schemas.microsoft.com/office/drawing/2014/main" id="{F45FF47A-12CD-446F-B575-929E9A373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8004175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4" name="Freeform 117">
              <a:extLst>
                <a:ext uri="{FF2B5EF4-FFF2-40B4-BE49-F238E27FC236}">
                  <a16:creationId xmlns:a16="http://schemas.microsoft.com/office/drawing/2014/main" id="{7D407B79-6412-4D50-983F-500C19DD2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113" y="7974013"/>
              <a:ext cx="38100" cy="25400"/>
            </a:xfrm>
            <a:custGeom>
              <a:avLst/>
              <a:gdLst>
                <a:gd name="T0" fmla="*/ 0 w 24"/>
                <a:gd name="T1" fmla="*/ 16 h 16"/>
                <a:gd name="T2" fmla="*/ 24 w 24"/>
                <a:gd name="T3" fmla="*/ 2 h 16"/>
                <a:gd name="T4" fmla="*/ 21 w 24"/>
                <a:gd name="T5" fmla="*/ 0 h 16"/>
                <a:gd name="T6" fmla="*/ 0 w 2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6">
                  <a:moveTo>
                    <a:pt x="0" y="16"/>
                  </a:moveTo>
                  <a:lnTo>
                    <a:pt x="24" y="2"/>
                  </a:lnTo>
                  <a:lnTo>
                    <a:pt x="2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5" name="Rectangle 118">
              <a:extLst>
                <a:ext uri="{FF2B5EF4-FFF2-40B4-BE49-F238E27FC236}">
                  <a16:creationId xmlns:a16="http://schemas.microsoft.com/office/drawing/2014/main" id="{2F37E959-FFF5-4618-88DF-A72CC9976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413" y="7118350"/>
              <a:ext cx="7938" cy="12112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6" name="Freeform 119">
              <a:extLst>
                <a:ext uri="{FF2B5EF4-FFF2-40B4-BE49-F238E27FC236}">
                  <a16:creationId xmlns:a16="http://schemas.microsoft.com/office/drawing/2014/main" id="{D7DE7DF8-AC1C-43D5-810F-EE8BCC0F2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7118350"/>
              <a:ext cx="146050" cy="301625"/>
            </a:xfrm>
            <a:custGeom>
              <a:avLst/>
              <a:gdLst>
                <a:gd name="T0" fmla="*/ 24 w 39"/>
                <a:gd name="T1" fmla="*/ 13 h 80"/>
                <a:gd name="T2" fmla="*/ 24 w 39"/>
                <a:gd name="T3" fmla="*/ 28 h 80"/>
                <a:gd name="T4" fmla="*/ 37 w 39"/>
                <a:gd name="T5" fmla="*/ 28 h 80"/>
                <a:gd name="T6" fmla="*/ 37 w 39"/>
                <a:gd name="T7" fmla="*/ 40 h 80"/>
                <a:gd name="T8" fmla="*/ 24 w 39"/>
                <a:gd name="T9" fmla="*/ 40 h 80"/>
                <a:gd name="T10" fmla="*/ 24 w 39"/>
                <a:gd name="T11" fmla="*/ 80 h 80"/>
                <a:gd name="T12" fmla="*/ 9 w 39"/>
                <a:gd name="T13" fmla="*/ 80 h 80"/>
                <a:gd name="T14" fmla="*/ 9 w 39"/>
                <a:gd name="T15" fmla="*/ 40 h 80"/>
                <a:gd name="T16" fmla="*/ 0 w 39"/>
                <a:gd name="T17" fmla="*/ 40 h 80"/>
                <a:gd name="T18" fmla="*/ 0 w 39"/>
                <a:gd name="T19" fmla="*/ 28 h 80"/>
                <a:gd name="T20" fmla="*/ 9 w 39"/>
                <a:gd name="T21" fmla="*/ 28 h 80"/>
                <a:gd name="T22" fmla="*/ 9 w 39"/>
                <a:gd name="T23" fmla="*/ 6 h 80"/>
                <a:gd name="T24" fmla="*/ 16 w 39"/>
                <a:gd name="T25" fmla="*/ 0 h 80"/>
                <a:gd name="T26" fmla="*/ 39 w 39"/>
                <a:gd name="T27" fmla="*/ 0 h 80"/>
                <a:gd name="T28" fmla="*/ 39 w 39"/>
                <a:gd name="T29" fmla="*/ 13 h 80"/>
                <a:gd name="T30" fmla="*/ 24 w 39"/>
                <a:gd name="T31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80">
                  <a:moveTo>
                    <a:pt x="24" y="13"/>
                  </a:moveTo>
                  <a:cubicBezTo>
                    <a:pt x="24" y="28"/>
                    <a:pt x="24" y="28"/>
                    <a:pt x="24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"/>
                    <a:pt x="11" y="0"/>
                    <a:pt x="1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24" y="13"/>
                    <a:pt x="24" y="13"/>
                    <a:pt x="2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7" name="Rectangle 120">
              <a:extLst>
                <a:ext uri="{FF2B5EF4-FFF2-40B4-BE49-F238E27FC236}">
                  <a16:creationId xmlns:a16="http://schemas.microsoft.com/office/drawing/2014/main" id="{97D23922-C3DB-40EA-9839-DD32B7A2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7223125"/>
              <a:ext cx="57150" cy="196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8" name="Freeform 121">
              <a:extLst>
                <a:ext uri="{FF2B5EF4-FFF2-40B4-BE49-F238E27FC236}">
                  <a16:creationId xmlns:a16="http://schemas.microsoft.com/office/drawing/2014/main" id="{07B7DE86-4412-4A11-8466-08D1547B3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7118350"/>
              <a:ext cx="236538" cy="301625"/>
            </a:xfrm>
            <a:custGeom>
              <a:avLst/>
              <a:gdLst>
                <a:gd name="T0" fmla="*/ 41 w 63"/>
                <a:gd name="T1" fmla="*/ 0 h 80"/>
                <a:gd name="T2" fmla="*/ 0 w 63"/>
                <a:gd name="T3" fmla="*/ 0 h 80"/>
                <a:gd name="T4" fmla="*/ 0 w 63"/>
                <a:gd name="T5" fmla="*/ 13 h 80"/>
                <a:gd name="T6" fmla="*/ 16 w 63"/>
                <a:gd name="T7" fmla="*/ 13 h 80"/>
                <a:gd name="T8" fmla="*/ 37 w 63"/>
                <a:gd name="T9" fmla="*/ 13 h 80"/>
                <a:gd name="T10" fmla="*/ 48 w 63"/>
                <a:gd name="T11" fmla="*/ 23 h 80"/>
                <a:gd name="T12" fmla="*/ 48 w 63"/>
                <a:gd name="T13" fmla="*/ 57 h 80"/>
                <a:gd name="T14" fmla="*/ 37 w 63"/>
                <a:gd name="T15" fmla="*/ 67 h 80"/>
                <a:gd name="T16" fmla="*/ 16 w 63"/>
                <a:gd name="T17" fmla="*/ 67 h 80"/>
                <a:gd name="T18" fmla="*/ 16 w 63"/>
                <a:gd name="T19" fmla="*/ 28 h 80"/>
                <a:gd name="T20" fmla="*/ 0 w 63"/>
                <a:gd name="T21" fmla="*/ 28 h 80"/>
                <a:gd name="T22" fmla="*/ 0 w 63"/>
                <a:gd name="T23" fmla="*/ 80 h 80"/>
                <a:gd name="T24" fmla="*/ 41 w 63"/>
                <a:gd name="T25" fmla="*/ 80 h 80"/>
                <a:gd name="T26" fmla="*/ 63 w 63"/>
                <a:gd name="T27" fmla="*/ 58 h 80"/>
                <a:gd name="T28" fmla="*/ 63 w 63"/>
                <a:gd name="T29" fmla="*/ 22 h 80"/>
                <a:gd name="T30" fmla="*/ 41 w 63"/>
                <a:gd name="T3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80">
                  <a:moveTo>
                    <a:pt x="4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4" y="13"/>
                    <a:pt x="48" y="16"/>
                    <a:pt x="48" y="2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64"/>
                    <a:pt x="44" y="67"/>
                    <a:pt x="37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56" y="80"/>
                    <a:pt x="63" y="72"/>
                    <a:pt x="63" y="5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8"/>
                    <a:pt x="56" y="0"/>
                    <a:pt x="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49" name="Freeform 122">
              <a:extLst>
                <a:ext uri="{FF2B5EF4-FFF2-40B4-BE49-F238E27FC236}">
                  <a16:creationId xmlns:a16="http://schemas.microsoft.com/office/drawing/2014/main" id="{BE6D9345-A9EC-4032-91AB-51161472B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7148513"/>
              <a:ext cx="57150" cy="49212"/>
            </a:xfrm>
            <a:custGeom>
              <a:avLst/>
              <a:gdLst>
                <a:gd name="T0" fmla="*/ 15 w 15"/>
                <a:gd name="T1" fmla="*/ 12 h 13"/>
                <a:gd name="T2" fmla="*/ 14 w 15"/>
                <a:gd name="T3" fmla="*/ 13 h 13"/>
                <a:gd name="T4" fmla="*/ 1 w 15"/>
                <a:gd name="T5" fmla="*/ 13 h 13"/>
                <a:gd name="T6" fmla="*/ 0 w 15"/>
                <a:gd name="T7" fmla="*/ 12 h 13"/>
                <a:gd name="T8" fmla="*/ 0 w 15"/>
                <a:gd name="T9" fmla="*/ 1 h 13"/>
                <a:gd name="T10" fmla="*/ 1 w 15"/>
                <a:gd name="T11" fmla="*/ 0 h 13"/>
                <a:gd name="T12" fmla="*/ 14 w 15"/>
                <a:gd name="T13" fmla="*/ 0 h 13"/>
                <a:gd name="T14" fmla="*/ 15 w 15"/>
                <a:gd name="T15" fmla="*/ 1 h 13"/>
                <a:gd name="T16" fmla="*/ 15 w 15"/>
                <a:gd name="T1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12"/>
                  </a:moveTo>
                  <a:cubicBezTo>
                    <a:pt x="15" y="13"/>
                    <a:pt x="14" y="13"/>
                    <a:pt x="14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1"/>
                    <a:pt x="15" y="1"/>
                  </a:cubicBezTo>
                  <a:cubicBezTo>
                    <a:pt x="15" y="12"/>
                    <a:pt x="15" y="12"/>
                    <a:pt x="15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0" name="Freeform 123">
              <a:extLst>
                <a:ext uri="{FF2B5EF4-FFF2-40B4-BE49-F238E27FC236}">
                  <a16:creationId xmlns:a16="http://schemas.microsoft.com/office/drawing/2014/main" id="{9E2F4902-B791-4E34-AB08-9112ED341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350" y="7526338"/>
              <a:ext cx="114300" cy="201612"/>
            </a:xfrm>
            <a:custGeom>
              <a:avLst/>
              <a:gdLst>
                <a:gd name="T0" fmla="*/ 0 w 72"/>
                <a:gd name="T1" fmla="*/ 127 h 127"/>
                <a:gd name="T2" fmla="*/ 0 w 72"/>
                <a:gd name="T3" fmla="*/ 0 h 127"/>
                <a:gd name="T4" fmla="*/ 72 w 72"/>
                <a:gd name="T5" fmla="*/ 0 h 127"/>
                <a:gd name="T6" fmla="*/ 72 w 72"/>
                <a:gd name="T7" fmla="*/ 15 h 127"/>
                <a:gd name="T8" fmla="*/ 15 w 72"/>
                <a:gd name="T9" fmla="*/ 15 h 127"/>
                <a:gd name="T10" fmla="*/ 15 w 72"/>
                <a:gd name="T11" fmla="*/ 57 h 127"/>
                <a:gd name="T12" fmla="*/ 57 w 72"/>
                <a:gd name="T13" fmla="*/ 57 h 127"/>
                <a:gd name="T14" fmla="*/ 57 w 72"/>
                <a:gd name="T15" fmla="*/ 69 h 127"/>
                <a:gd name="T16" fmla="*/ 15 w 72"/>
                <a:gd name="T17" fmla="*/ 69 h 127"/>
                <a:gd name="T18" fmla="*/ 15 w 72"/>
                <a:gd name="T19" fmla="*/ 127 h 127"/>
                <a:gd name="T20" fmla="*/ 0 w 72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27">
                  <a:moveTo>
                    <a:pt x="0" y="127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5"/>
                  </a:lnTo>
                  <a:lnTo>
                    <a:pt x="15" y="15"/>
                  </a:lnTo>
                  <a:lnTo>
                    <a:pt x="15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15" y="69"/>
                  </a:lnTo>
                  <a:lnTo>
                    <a:pt x="15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1" name="Freeform 124">
              <a:extLst>
                <a:ext uri="{FF2B5EF4-FFF2-40B4-BE49-F238E27FC236}">
                  <a16:creationId xmlns:a16="http://schemas.microsoft.com/office/drawing/2014/main" id="{D41B2F7B-279F-40DA-8D17-7955544230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813" y="7526338"/>
              <a:ext cx="131763" cy="201612"/>
            </a:xfrm>
            <a:custGeom>
              <a:avLst/>
              <a:gdLst>
                <a:gd name="T0" fmla="*/ 0 w 35"/>
                <a:gd name="T1" fmla="*/ 53 h 53"/>
                <a:gd name="T2" fmla="*/ 0 w 35"/>
                <a:gd name="T3" fmla="*/ 0 h 53"/>
                <a:gd name="T4" fmla="*/ 17 w 35"/>
                <a:gd name="T5" fmla="*/ 0 h 53"/>
                <a:gd name="T6" fmla="*/ 30 w 35"/>
                <a:gd name="T7" fmla="*/ 4 h 53"/>
                <a:gd name="T8" fmla="*/ 34 w 35"/>
                <a:gd name="T9" fmla="*/ 15 h 53"/>
                <a:gd name="T10" fmla="*/ 33 w 35"/>
                <a:gd name="T11" fmla="*/ 21 h 53"/>
                <a:gd name="T12" fmla="*/ 30 w 35"/>
                <a:gd name="T13" fmla="*/ 25 h 53"/>
                <a:gd name="T14" fmla="*/ 26 w 35"/>
                <a:gd name="T15" fmla="*/ 28 h 53"/>
                <a:gd name="T16" fmla="*/ 21 w 35"/>
                <a:gd name="T17" fmla="*/ 30 h 53"/>
                <a:gd name="T18" fmla="*/ 35 w 35"/>
                <a:gd name="T19" fmla="*/ 53 h 53"/>
                <a:gd name="T20" fmla="*/ 28 w 35"/>
                <a:gd name="T21" fmla="*/ 53 h 53"/>
                <a:gd name="T22" fmla="*/ 14 w 35"/>
                <a:gd name="T23" fmla="*/ 30 h 53"/>
                <a:gd name="T24" fmla="*/ 6 w 35"/>
                <a:gd name="T25" fmla="*/ 30 h 53"/>
                <a:gd name="T26" fmla="*/ 6 w 35"/>
                <a:gd name="T27" fmla="*/ 53 h 53"/>
                <a:gd name="T28" fmla="*/ 0 w 35"/>
                <a:gd name="T29" fmla="*/ 53 h 53"/>
                <a:gd name="T30" fmla="*/ 6 w 35"/>
                <a:gd name="T31" fmla="*/ 25 h 53"/>
                <a:gd name="T32" fmla="*/ 16 w 35"/>
                <a:gd name="T33" fmla="*/ 25 h 53"/>
                <a:gd name="T34" fmla="*/ 27 w 35"/>
                <a:gd name="T35" fmla="*/ 15 h 53"/>
                <a:gd name="T36" fmla="*/ 25 w 35"/>
                <a:gd name="T37" fmla="*/ 8 h 53"/>
                <a:gd name="T38" fmla="*/ 17 w 35"/>
                <a:gd name="T39" fmla="*/ 6 h 53"/>
                <a:gd name="T40" fmla="*/ 6 w 35"/>
                <a:gd name="T41" fmla="*/ 6 h 53"/>
                <a:gd name="T42" fmla="*/ 6 w 35"/>
                <a:gd name="T43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53">
                  <a:moveTo>
                    <a:pt x="0" y="5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7" y="1"/>
                    <a:pt x="30" y="4"/>
                  </a:cubicBezTo>
                  <a:cubicBezTo>
                    <a:pt x="33" y="7"/>
                    <a:pt x="34" y="10"/>
                    <a:pt x="34" y="15"/>
                  </a:cubicBezTo>
                  <a:cubicBezTo>
                    <a:pt x="34" y="17"/>
                    <a:pt x="34" y="19"/>
                    <a:pt x="33" y="21"/>
                  </a:cubicBezTo>
                  <a:cubicBezTo>
                    <a:pt x="33" y="23"/>
                    <a:pt x="32" y="24"/>
                    <a:pt x="30" y="25"/>
                  </a:cubicBezTo>
                  <a:cubicBezTo>
                    <a:pt x="29" y="26"/>
                    <a:pt x="28" y="27"/>
                    <a:pt x="26" y="28"/>
                  </a:cubicBezTo>
                  <a:cubicBezTo>
                    <a:pt x="25" y="29"/>
                    <a:pt x="23" y="29"/>
                    <a:pt x="21" y="3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53"/>
                    <a:pt x="6" y="53"/>
                    <a:pt x="6" y="53"/>
                  </a:cubicBezTo>
                  <a:lnTo>
                    <a:pt x="0" y="53"/>
                  </a:lnTo>
                  <a:close/>
                  <a:moveTo>
                    <a:pt x="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24" y="25"/>
                    <a:pt x="27" y="21"/>
                    <a:pt x="27" y="15"/>
                  </a:cubicBezTo>
                  <a:cubicBezTo>
                    <a:pt x="27" y="12"/>
                    <a:pt x="27" y="9"/>
                    <a:pt x="25" y="8"/>
                  </a:cubicBezTo>
                  <a:cubicBezTo>
                    <a:pt x="23" y="6"/>
                    <a:pt x="20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2" name="Freeform 125">
              <a:extLst>
                <a:ext uri="{FF2B5EF4-FFF2-40B4-BE49-F238E27FC236}">
                  <a16:creationId xmlns:a16="http://schemas.microsoft.com/office/drawing/2014/main" id="{520F7220-46E5-482C-AEEB-BF15446FC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3 w 78"/>
                <a:gd name="T5" fmla="*/ 0 h 127"/>
                <a:gd name="T6" fmla="*/ 73 w 78"/>
                <a:gd name="T7" fmla="*/ 15 h 127"/>
                <a:gd name="T8" fmla="*/ 14 w 78"/>
                <a:gd name="T9" fmla="*/ 15 h 127"/>
                <a:gd name="T10" fmla="*/ 14 w 78"/>
                <a:gd name="T11" fmla="*/ 55 h 127"/>
                <a:gd name="T12" fmla="*/ 56 w 78"/>
                <a:gd name="T13" fmla="*/ 55 h 127"/>
                <a:gd name="T14" fmla="*/ 56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5"/>
                  </a:lnTo>
                  <a:lnTo>
                    <a:pt x="14" y="15"/>
                  </a:lnTo>
                  <a:lnTo>
                    <a:pt x="14" y="55"/>
                  </a:lnTo>
                  <a:lnTo>
                    <a:pt x="56" y="55"/>
                  </a:lnTo>
                  <a:lnTo>
                    <a:pt x="56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3" name="Freeform 126">
              <a:extLst>
                <a:ext uri="{FF2B5EF4-FFF2-40B4-BE49-F238E27FC236}">
                  <a16:creationId xmlns:a16="http://schemas.microsoft.com/office/drawing/2014/main" id="{7B774750-9827-494C-981B-20C838D4D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4 w 78"/>
                <a:gd name="T5" fmla="*/ 0 h 127"/>
                <a:gd name="T6" fmla="*/ 74 w 78"/>
                <a:gd name="T7" fmla="*/ 15 h 127"/>
                <a:gd name="T8" fmla="*/ 14 w 78"/>
                <a:gd name="T9" fmla="*/ 15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15"/>
                  </a:lnTo>
                  <a:lnTo>
                    <a:pt x="14" y="15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4" name="Freeform 127">
              <a:extLst>
                <a:ext uri="{FF2B5EF4-FFF2-40B4-BE49-F238E27FC236}">
                  <a16:creationId xmlns:a16="http://schemas.microsoft.com/office/drawing/2014/main" id="{EBB9A79C-2FEC-49C1-A192-3CF0C8B06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863" y="7526338"/>
              <a:ext cx="138113" cy="201612"/>
            </a:xfrm>
            <a:custGeom>
              <a:avLst/>
              <a:gdLst>
                <a:gd name="T0" fmla="*/ 0 w 87"/>
                <a:gd name="T1" fmla="*/ 127 h 127"/>
                <a:gd name="T2" fmla="*/ 0 w 87"/>
                <a:gd name="T3" fmla="*/ 115 h 127"/>
                <a:gd name="T4" fmla="*/ 71 w 87"/>
                <a:gd name="T5" fmla="*/ 15 h 127"/>
                <a:gd name="T6" fmla="*/ 2 w 87"/>
                <a:gd name="T7" fmla="*/ 15 h 127"/>
                <a:gd name="T8" fmla="*/ 2 w 87"/>
                <a:gd name="T9" fmla="*/ 0 h 127"/>
                <a:gd name="T10" fmla="*/ 85 w 87"/>
                <a:gd name="T11" fmla="*/ 0 h 127"/>
                <a:gd name="T12" fmla="*/ 85 w 87"/>
                <a:gd name="T13" fmla="*/ 17 h 127"/>
                <a:gd name="T14" fmla="*/ 16 w 87"/>
                <a:gd name="T15" fmla="*/ 115 h 127"/>
                <a:gd name="T16" fmla="*/ 87 w 87"/>
                <a:gd name="T17" fmla="*/ 115 h 127"/>
                <a:gd name="T18" fmla="*/ 87 w 87"/>
                <a:gd name="T19" fmla="*/ 127 h 127"/>
                <a:gd name="T20" fmla="*/ 0 w 87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27">
                  <a:moveTo>
                    <a:pt x="0" y="127"/>
                  </a:moveTo>
                  <a:lnTo>
                    <a:pt x="0" y="115"/>
                  </a:lnTo>
                  <a:lnTo>
                    <a:pt x="71" y="15"/>
                  </a:lnTo>
                  <a:lnTo>
                    <a:pt x="2" y="15"/>
                  </a:lnTo>
                  <a:lnTo>
                    <a:pt x="2" y="0"/>
                  </a:lnTo>
                  <a:lnTo>
                    <a:pt x="85" y="0"/>
                  </a:lnTo>
                  <a:lnTo>
                    <a:pt x="85" y="17"/>
                  </a:lnTo>
                  <a:lnTo>
                    <a:pt x="16" y="115"/>
                  </a:lnTo>
                  <a:lnTo>
                    <a:pt x="87" y="115"/>
                  </a:lnTo>
                  <a:lnTo>
                    <a:pt x="87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5" name="Freeform 128">
              <a:extLst>
                <a:ext uri="{FF2B5EF4-FFF2-40B4-BE49-F238E27FC236}">
                  <a16:creationId xmlns:a16="http://schemas.microsoft.com/office/drawing/2014/main" id="{FA5D5759-ACF3-4F84-A290-E3DD345EA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7523163"/>
              <a:ext cx="169863" cy="211137"/>
            </a:xfrm>
            <a:custGeom>
              <a:avLst/>
              <a:gdLst>
                <a:gd name="T0" fmla="*/ 12 w 45"/>
                <a:gd name="T1" fmla="*/ 53 h 56"/>
                <a:gd name="T2" fmla="*/ 5 w 45"/>
                <a:gd name="T3" fmla="*/ 47 h 56"/>
                <a:gd name="T4" fmla="*/ 1 w 45"/>
                <a:gd name="T5" fmla="*/ 38 h 56"/>
                <a:gd name="T6" fmla="*/ 0 w 45"/>
                <a:gd name="T7" fmla="*/ 28 h 56"/>
                <a:gd name="T8" fmla="*/ 1 w 45"/>
                <a:gd name="T9" fmla="*/ 18 h 56"/>
                <a:gd name="T10" fmla="*/ 5 w 45"/>
                <a:gd name="T11" fmla="*/ 9 h 56"/>
                <a:gd name="T12" fmla="*/ 12 w 45"/>
                <a:gd name="T13" fmla="*/ 2 h 56"/>
                <a:gd name="T14" fmla="*/ 22 w 45"/>
                <a:gd name="T15" fmla="*/ 0 h 56"/>
                <a:gd name="T16" fmla="*/ 32 w 45"/>
                <a:gd name="T17" fmla="*/ 2 h 56"/>
                <a:gd name="T18" fmla="*/ 39 w 45"/>
                <a:gd name="T19" fmla="*/ 9 h 56"/>
                <a:gd name="T20" fmla="*/ 43 w 45"/>
                <a:gd name="T21" fmla="*/ 18 h 56"/>
                <a:gd name="T22" fmla="*/ 45 w 45"/>
                <a:gd name="T23" fmla="*/ 28 h 56"/>
                <a:gd name="T24" fmla="*/ 43 w 45"/>
                <a:gd name="T25" fmla="*/ 38 h 56"/>
                <a:gd name="T26" fmla="*/ 39 w 45"/>
                <a:gd name="T27" fmla="*/ 47 h 56"/>
                <a:gd name="T28" fmla="*/ 32 w 45"/>
                <a:gd name="T29" fmla="*/ 53 h 56"/>
                <a:gd name="T30" fmla="*/ 22 w 45"/>
                <a:gd name="T31" fmla="*/ 56 h 56"/>
                <a:gd name="T32" fmla="*/ 12 w 45"/>
                <a:gd name="T33" fmla="*/ 53 h 56"/>
                <a:gd name="T34" fmla="*/ 10 w 45"/>
                <a:gd name="T35" fmla="*/ 43 h 56"/>
                <a:gd name="T36" fmla="*/ 15 w 45"/>
                <a:gd name="T37" fmla="*/ 48 h 56"/>
                <a:gd name="T38" fmla="*/ 22 w 45"/>
                <a:gd name="T39" fmla="*/ 50 h 56"/>
                <a:gd name="T40" fmla="*/ 29 w 45"/>
                <a:gd name="T41" fmla="*/ 48 h 56"/>
                <a:gd name="T42" fmla="*/ 34 w 45"/>
                <a:gd name="T43" fmla="*/ 43 h 56"/>
                <a:gd name="T44" fmla="*/ 37 w 45"/>
                <a:gd name="T45" fmla="*/ 36 h 56"/>
                <a:gd name="T46" fmla="*/ 38 w 45"/>
                <a:gd name="T47" fmla="*/ 28 h 56"/>
                <a:gd name="T48" fmla="*/ 37 w 45"/>
                <a:gd name="T49" fmla="*/ 20 h 56"/>
                <a:gd name="T50" fmla="*/ 34 w 45"/>
                <a:gd name="T51" fmla="*/ 13 h 56"/>
                <a:gd name="T52" fmla="*/ 29 w 45"/>
                <a:gd name="T53" fmla="*/ 8 h 56"/>
                <a:gd name="T54" fmla="*/ 22 w 45"/>
                <a:gd name="T55" fmla="*/ 6 h 56"/>
                <a:gd name="T56" fmla="*/ 15 w 45"/>
                <a:gd name="T57" fmla="*/ 8 h 56"/>
                <a:gd name="T58" fmla="*/ 10 w 45"/>
                <a:gd name="T59" fmla="*/ 13 h 56"/>
                <a:gd name="T60" fmla="*/ 7 w 45"/>
                <a:gd name="T61" fmla="*/ 20 h 56"/>
                <a:gd name="T62" fmla="*/ 6 w 45"/>
                <a:gd name="T63" fmla="*/ 28 h 56"/>
                <a:gd name="T64" fmla="*/ 7 w 45"/>
                <a:gd name="T65" fmla="*/ 36 h 56"/>
                <a:gd name="T66" fmla="*/ 10 w 45"/>
                <a:gd name="T67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56">
                  <a:moveTo>
                    <a:pt x="12" y="53"/>
                  </a:moveTo>
                  <a:cubicBezTo>
                    <a:pt x="9" y="52"/>
                    <a:pt x="7" y="49"/>
                    <a:pt x="5" y="47"/>
                  </a:cubicBezTo>
                  <a:cubicBezTo>
                    <a:pt x="3" y="44"/>
                    <a:pt x="2" y="41"/>
                    <a:pt x="1" y="38"/>
                  </a:cubicBezTo>
                  <a:cubicBezTo>
                    <a:pt x="0" y="35"/>
                    <a:pt x="0" y="31"/>
                    <a:pt x="0" y="28"/>
                  </a:cubicBezTo>
                  <a:cubicBezTo>
                    <a:pt x="0" y="24"/>
                    <a:pt x="0" y="21"/>
                    <a:pt x="1" y="18"/>
                  </a:cubicBezTo>
                  <a:cubicBezTo>
                    <a:pt x="2" y="14"/>
                    <a:pt x="3" y="11"/>
                    <a:pt x="5" y="9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6" y="0"/>
                    <a:pt x="29" y="1"/>
                    <a:pt x="32" y="2"/>
                  </a:cubicBezTo>
                  <a:cubicBezTo>
                    <a:pt x="35" y="4"/>
                    <a:pt x="37" y="6"/>
                    <a:pt x="39" y="9"/>
                  </a:cubicBezTo>
                  <a:cubicBezTo>
                    <a:pt x="41" y="11"/>
                    <a:pt x="42" y="14"/>
                    <a:pt x="43" y="18"/>
                  </a:cubicBezTo>
                  <a:cubicBezTo>
                    <a:pt x="44" y="21"/>
                    <a:pt x="45" y="24"/>
                    <a:pt x="45" y="28"/>
                  </a:cubicBezTo>
                  <a:cubicBezTo>
                    <a:pt x="45" y="31"/>
                    <a:pt x="44" y="35"/>
                    <a:pt x="43" y="38"/>
                  </a:cubicBezTo>
                  <a:cubicBezTo>
                    <a:pt x="42" y="41"/>
                    <a:pt x="41" y="44"/>
                    <a:pt x="39" y="47"/>
                  </a:cubicBezTo>
                  <a:cubicBezTo>
                    <a:pt x="37" y="49"/>
                    <a:pt x="35" y="52"/>
                    <a:pt x="32" y="53"/>
                  </a:cubicBezTo>
                  <a:cubicBezTo>
                    <a:pt x="29" y="55"/>
                    <a:pt x="26" y="56"/>
                    <a:pt x="22" y="56"/>
                  </a:cubicBezTo>
                  <a:cubicBezTo>
                    <a:pt x="18" y="56"/>
                    <a:pt x="15" y="55"/>
                    <a:pt x="12" y="53"/>
                  </a:cubicBezTo>
                  <a:moveTo>
                    <a:pt x="10" y="43"/>
                  </a:moveTo>
                  <a:cubicBezTo>
                    <a:pt x="12" y="45"/>
                    <a:pt x="13" y="47"/>
                    <a:pt x="15" y="48"/>
                  </a:cubicBezTo>
                  <a:cubicBezTo>
                    <a:pt x="17" y="49"/>
                    <a:pt x="20" y="50"/>
                    <a:pt x="22" y="50"/>
                  </a:cubicBezTo>
                  <a:cubicBezTo>
                    <a:pt x="25" y="50"/>
                    <a:pt x="27" y="49"/>
                    <a:pt x="29" y="48"/>
                  </a:cubicBezTo>
                  <a:cubicBezTo>
                    <a:pt x="31" y="47"/>
                    <a:pt x="33" y="45"/>
                    <a:pt x="34" y="43"/>
                  </a:cubicBezTo>
                  <a:cubicBezTo>
                    <a:pt x="35" y="41"/>
                    <a:pt x="36" y="39"/>
                    <a:pt x="37" y="36"/>
                  </a:cubicBezTo>
                  <a:cubicBezTo>
                    <a:pt x="38" y="33"/>
                    <a:pt x="38" y="31"/>
                    <a:pt x="38" y="28"/>
                  </a:cubicBezTo>
                  <a:cubicBezTo>
                    <a:pt x="38" y="25"/>
                    <a:pt x="38" y="22"/>
                    <a:pt x="37" y="20"/>
                  </a:cubicBezTo>
                  <a:cubicBezTo>
                    <a:pt x="36" y="17"/>
                    <a:pt x="35" y="15"/>
                    <a:pt x="34" y="13"/>
                  </a:cubicBezTo>
                  <a:cubicBezTo>
                    <a:pt x="33" y="11"/>
                    <a:pt x="31" y="9"/>
                    <a:pt x="29" y="8"/>
                  </a:cubicBezTo>
                  <a:cubicBezTo>
                    <a:pt x="27" y="6"/>
                    <a:pt x="25" y="6"/>
                    <a:pt x="22" y="6"/>
                  </a:cubicBezTo>
                  <a:cubicBezTo>
                    <a:pt x="20" y="6"/>
                    <a:pt x="17" y="6"/>
                    <a:pt x="15" y="8"/>
                  </a:cubicBezTo>
                  <a:cubicBezTo>
                    <a:pt x="13" y="9"/>
                    <a:pt x="11" y="11"/>
                    <a:pt x="10" y="13"/>
                  </a:cubicBezTo>
                  <a:cubicBezTo>
                    <a:pt x="9" y="15"/>
                    <a:pt x="8" y="17"/>
                    <a:pt x="7" y="20"/>
                  </a:cubicBezTo>
                  <a:cubicBezTo>
                    <a:pt x="7" y="22"/>
                    <a:pt x="6" y="25"/>
                    <a:pt x="6" y="28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8" y="39"/>
                    <a:pt x="9" y="41"/>
                    <a:pt x="1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6" name="Freeform 129">
              <a:extLst>
                <a:ext uri="{FF2B5EF4-FFF2-40B4-BE49-F238E27FC236}">
                  <a16:creationId xmlns:a16="http://schemas.microsoft.com/office/drawing/2014/main" id="{B0EBA1F3-D3E5-4DFB-AA1A-C7C79399E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225" y="7526338"/>
              <a:ext cx="150813" cy="201612"/>
            </a:xfrm>
            <a:custGeom>
              <a:avLst/>
              <a:gdLst>
                <a:gd name="T0" fmla="*/ 0 w 95"/>
                <a:gd name="T1" fmla="*/ 127 h 127"/>
                <a:gd name="T2" fmla="*/ 0 w 95"/>
                <a:gd name="T3" fmla="*/ 0 h 127"/>
                <a:gd name="T4" fmla="*/ 17 w 95"/>
                <a:gd name="T5" fmla="*/ 0 h 127"/>
                <a:gd name="T6" fmla="*/ 81 w 95"/>
                <a:gd name="T7" fmla="*/ 96 h 127"/>
                <a:gd name="T8" fmla="*/ 81 w 95"/>
                <a:gd name="T9" fmla="*/ 0 h 127"/>
                <a:gd name="T10" fmla="*/ 95 w 95"/>
                <a:gd name="T11" fmla="*/ 0 h 127"/>
                <a:gd name="T12" fmla="*/ 95 w 95"/>
                <a:gd name="T13" fmla="*/ 127 h 127"/>
                <a:gd name="T14" fmla="*/ 83 w 95"/>
                <a:gd name="T15" fmla="*/ 127 h 127"/>
                <a:gd name="T16" fmla="*/ 17 w 95"/>
                <a:gd name="T17" fmla="*/ 26 h 127"/>
                <a:gd name="T18" fmla="*/ 17 w 95"/>
                <a:gd name="T19" fmla="*/ 127 h 127"/>
                <a:gd name="T20" fmla="*/ 0 w 95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7">
                  <a:moveTo>
                    <a:pt x="0" y="12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81" y="96"/>
                  </a:lnTo>
                  <a:lnTo>
                    <a:pt x="81" y="0"/>
                  </a:lnTo>
                  <a:lnTo>
                    <a:pt x="95" y="0"/>
                  </a:lnTo>
                  <a:lnTo>
                    <a:pt x="95" y="127"/>
                  </a:lnTo>
                  <a:lnTo>
                    <a:pt x="83" y="127"/>
                  </a:lnTo>
                  <a:lnTo>
                    <a:pt x="17" y="26"/>
                  </a:lnTo>
                  <a:lnTo>
                    <a:pt x="17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7" name="Freeform 130">
              <a:extLst>
                <a:ext uri="{FF2B5EF4-FFF2-40B4-BE49-F238E27FC236}">
                  <a16:creationId xmlns:a16="http://schemas.microsoft.com/office/drawing/2014/main" id="{C591E8E9-A9C6-498A-8587-CC81580EE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7526338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6 w 78"/>
                <a:gd name="T5" fmla="*/ 0 h 127"/>
                <a:gd name="T6" fmla="*/ 76 w 78"/>
                <a:gd name="T7" fmla="*/ 15 h 127"/>
                <a:gd name="T8" fmla="*/ 17 w 78"/>
                <a:gd name="T9" fmla="*/ 15 h 127"/>
                <a:gd name="T10" fmla="*/ 17 w 78"/>
                <a:gd name="T11" fmla="*/ 55 h 127"/>
                <a:gd name="T12" fmla="*/ 59 w 78"/>
                <a:gd name="T13" fmla="*/ 55 h 127"/>
                <a:gd name="T14" fmla="*/ 59 w 78"/>
                <a:gd name="T15" fmla="*/ 67 h 127"/>
                <a:gd name="T16" fmla="*/ 17 w 78"/>
                <a:gd name="T17" fmla="*/ 67 h 127"/>
                <a:gd name="T18" fmla="*/ 17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6" y="0"/>
                  </a:lnTo>
                  <a:lnTo>
                    <a:pt x="76" y="15"/>
                  </a:lnTo>
                  <a:lnTo>
                    <a:pt x="17" y="15"/>
                  </a:lnTo>
                  <a:lnTo>
                    <a:pt x="17" y="55"/>
                  </a:lnTo>
                  <a:lnTo>
                    <a:pt x="59" y="55"/>
                  </a:lnTo>
                  <a:lnTo>
                    <a:pt x="59" y="67"/>
                  </a:lnTo>
                  <a:lnTo>
                    <a:pt x="17" y="67"/>
                  </a:lnTo>
                  <a:lnTo>
                    <a:pt x="17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8" name="Freeform 131">
              <a:extLst>
                <a:ext uri="{FF2B5EF4-FFF2-40B4-BE49-F238E27FC236}">
                  <a16:creationId xmlns:a16="http://schemas.microsoft.com/office/drawing/2014/main" id="{F44CE874-C8C3-4BAA-A44A-C5F5A028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7523163"/>
              <a:ext cx="134938" cy="211137"/>
            </a:xfrm>
            <a:custGeom>
              <a:avLst/>
              <a:gdLst>
                <a:gd name="T0" fmla="*/ 5 w 36"/>
                <a:gd name="T1" fmla="*/ 43 h 56"/>
                <a:gd name="T2" fmla="*/ 11 w 36"/>
                <a:gd name="T3" fmla="*/ 48 h 56"/>
                <a:gd name="T4" fmla="*/ 19 w 36"/>
                <a:gd name="T5" fmla="*/ 50 h 56"/>
                <a:gd name="T6" fmla="*/ 23 w 36"/>
                <a:gd name="T7" fmla="*/ 49 h 56"/>
                <a:gd name="T8" fmla="*/ 26 w 36"/>
                <a:gd name="T9" fmla="*/ 48 h 56"/>
                <a:gd name="T10" fmla="*/ 29 w 36"/>
                <a:gd name="T11" fmla="*/ 45 h 56"/>
                <a:gd name="T12" fmla="*/ 29 w 36"/>
                <a:gd name="T13" fmla="*/ 41 h 56"/>
                <a:gd name="T14" fmla="*/ 28 w 36"/>
                <a:gd name="T15" fmla="*/ 37 h 56"/>
                <a:gd name="T16" fmla="*/ 26 w 36"/>
                <a:gd name="T17" fmla="*/ 34 h 56"/>
                <a:gd name="T18" fmla="*/ 22 w 36"/>
                <a:gd name="T19" fmla="*/ 31 h 56"/>
                <a:gd name="T20" fmla="*/ 17 w 36"/>
                <a:gd name="T21" fmla="*/ 29 h 56"/>
                <a:gd name="T22" fmla="*/ 12 w 36"/>
                <a:gd name="T23" fmla="*/ 27 h 56"/>
                <a:gd name="T24" fmla="*/ 7 w 36"/>
                <a:gd name="T25" fmla="*/ 24 h 56"/>
                <a:gd name="T26" fmla="*/ 3 w 36"/>
                <a:gd name="T27" fmla="*/ 20 h 56"/>
                <a:gd name="T28" fmla="*/ 2 w 36"/>
                <a:gd name="T29" fmla="*/ 14 h 56"/>
                <a:gd name="T30" fmla="*/ 3 w 36"/>
                <a:gd name="T31" fmla="*/ 8 h 56"/>
                <a:gd name="T32" fmla="*/ 7 w 36"/>
                <a:gd name="T33" fmla="*/ 4 h 56"/>
                <a:gd name="T34" fmla="*/ 13 w 36"/>
                <a:gd name="T35" fmla="*/ 1 h 56"/>
                <a:gd name="T36" fmla="*/ 19 w 36"/>
                <a:gd name="T37" fmla="*/ 0 h 56"/>
                <a:gd name="T38" fmla="*/ 29 w 36"/>
                <a:gd name="T39" fmla="*/ 2 h 56"/>
                <a:gd name="T40" fmla="*/ 36 w 36"/>
                <a:gd name="T41" fmla="*/ 8 h 56"/>
                <a:gd name="T42" fmla="*/ 31 w 36"/>
                <a:gd name="T43" fmla="*/ 12 h 56"/>
                <a:gd name="T44" fmla="*/ 26 w 36"/>
                <a:gd name="T45" fmla="*/ 8 h 56"/>
                <a:gd name="T46" fmla="*/ 19 w 36"/>
                <a:gd name="T47" fmla="*/ 6 h 56"/>
                <a:gd name="T48" fmla="*/ 11 w 36"/>
                <a:gd name="T49" fmla="*/ 8 h 56"/>
                <a:gd name="T50" fmla="*/ 9 w 36"/>
                <a:gd name="T51" fmla="*/ 14 h 56"/>
                <a:gd name="T52" fmla="*/ 10 w 36"/>
                <a:gd name="T53" fmla="*/ 17 h 56"/>
                <a:gd name="T54" fmla="*/ 12 w 36"/>
                <a:gd name="T55" fmla="*/ 19 h 56"/>
                <a:gd name="T56" fmla="*/ 16 w 36"/>
                <a:gd name="T57" fmla="*/ 22 h 56"/>
                <a:gd name="T58" fmla="*/ 21 w 36"/>
                <a:gd name="T59" fmla="*/ 24 h 56"/>
                <a:gd name="T60" fmla="*/ 27 w 36"/>
                <a:gd name="T61" fmla="*/ 27 h 56"/>
                <a:gd name="T62" fmla="*/ 32 w 36"/>
                <a:gd name="T63" fmla="*/ 30 h 56"/>
                <a:gd name="T64" fmla="*/ 35 w 36"/>
                <a:gd name="T65" fmla="*/ 34 h 56"/>
                <a:gd name="T66" fmla="*/ 36 w 36"/>
                <a:gd name="T67" fmla="*/ 40 h 56"/>
                <a:gd name="T68" fmla="*/ 35 w 36"/>
                <a:gd name="T69" fmla="*/ 47 h 56"/>
                <a:gd name="T70" fmla="*/ 31 w 36"/>
                <a:gd name="T71" fmla="*/ 52 h 56"/>
                <a:gd name="T72" fmla="*/ 25 w 36"/>
                <a:gd name="T73" fmla="*/ 55 h 56"/>
                <a:gd name="T74" fmla="*/ 19 w 36"/>
                <a:gd name="T75" fmla="*/ 56 h 56"/>
                <a:gd name="T76" fmla="*/ 13 w 36"/>
                <a:gd name="T77" fmla="*/ 55 h 56"/>
                <a:gd name="T78" fmla="*/ 8 w 36"/>
                <a:gd name="T79" fmla="*/ 53 h 56"/>
                <a:gd name="T80" fmla="*/ 4 w 36"/>
                <a:gd name="T81" fmla="*/ 51 h 56"/>
                <a:gd name="T82" fmla="*/ 0 w 36"/>
                <a:gd name="T83" fmla="*/ 47 h 56"/>
                <a:gd name="T84" fmla="*/ 5 w 36"/>
                <a:gd name="T85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" h="56">
                  <a:moveTo>
                    <a:pt x="5" y="43"/>
                  </a:moveTo>
                  <a:cubicBezTo>
                    <a:pt x="7" y="45"/>
                    <a:pt x="9" y="47"/>
                    <a:pt x="11" y="48"/>
                  </a:cubicBezTo>
                  <a:cubicBezTo>
                    <a:pt x="14" y="49"/>
                    <a:pt x="16" y="50"/>
                    <a:pt x="19" y="50"/>
                  </a:cubicBezTo>
                  <a:cubicBezTo>
                    <a:pt x="20" y="50"/>
                    <a:pt x="22" y="50"/>
                    <a:pt x="23" y="49"/>
                  </a:cubicBezTo>
                  <a:cubicBezTo>
                    <a:pt x="24" y="49"/>
                    <a:pt x="25" y="48"/>
                    <a:pt x="26" y="48"/>
                  </a:cubicBezTo>
                  <a:cubicBezTo>
                    <a:pt x="27" y="47"/>
                    <a:pt x="28" y="46"/>
                    <a:pt x="29" y="45"/>
                  </a:cubicBezTo>
                  <a:cubicBezTo>
                    <a:pt x="29" y="44"/>
                    <a:pt x="29" y="42"/>
                    <a:pt x="29" y="41"/>
                  </a:cubicBezTo>
                  <a:cubicBezTo>
                    <a:pt x="29" y="39"/>
                    <a:pt x="29" y="38"/>
                    <a:pt x="28" y="37"/>
                  </a:cubicBezTo>
                  <a:cubicBezTo>
                    <a:pt x="28" y="36"/>
                    <a:pt x="27" y="35"/>
                    <a:pt x="26" y="34"/>
                  </a:cubicBezTo>
                  <a:cubicBezTo>
                    <a:pt x="24" y="33"/>
                    <a:pt x="23" y="32"/>
                    <a:pt x="22" y="31"/>
                  </a:cubicBezTo>
                  <a:cubicBezTo>
                    <a:pt x="20" y="30"/>
                    <a:pt x="19" y="30"/>
                    <a:pt x="17" y="29"/>
                  </a:cubicBezTo>
                  <a:cubicBezTo>
                    <a:pt x="15" y="28"/>
                    <a:pt x="13" y="27"/>
                    <a:pt x="12" y="27"/>
                  </a:cubicBezTo>
                  <a:cubicBezTo>
                    <a:pt x="10" y="26"/>
                    <a:pt x="8" y="25"/>
                    <a:pt x="7" y="24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8"/>
                    <a:pt x="2" y="16"/>
                    <a:pt x="2" y="14"/>
                  </a:cubicBezTo>
                  <a:cubicBezTo>
                    <a:pt x="2" y="12"/>
                    <a:pt x="3" y="10"/>
                    <a:pt x="3" y="8"/>
                  </a:cubicBezTo>
                  <a:cubicBezTo>
                    <a:pt x="4" y="6"/>
                    <a:pt x="6" y="5"/>
                    <a:pt x="7" y="4"/>
                  </a:cubicBezTo>
                  <a:cubicBezTo>
                    <a:pt x="9" y="2"/>
                    <a:pt x="11" y="2"/>
                    <a:pt x="13" y="1"/>
                  </a:cubicBezTo>
                  <a:cubicBezTo>
                    <a:pt x="15" y="0"/>
                    <a:pt x="17" y="0"/>
                    <a:pt x="19" y="0"/>
                  </a:cubicBezTo>
                  <a:cubicBezTo>
                    <a:pt x="22" y="0"/>
                    <a:pt x="25" y="1"/>
                    <a:pt x="29" y="2"/>
                  </a:cubicBezTo>
                  <a:cubicBezTo>
                    <a:pt x="32" y="3"/>
                    <a:pt x="34" y="6"/>
                    <a:pt x="36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0"/>
                    <a:pt x="28" y="9"/>
                    <a:pt x="26" y="8"/>
                  </a:cubicBezTo>
                  <a:cubicBezTo>
                    <a:pt x="24" y="6"/>
                    <a:pt x="21" y="6"/>
                    <a:pt x="19" y="6"/>
                  </a:cubicBezTo>
                  <a:cubicBezTo>
                    <a:pt x="16" y="6"/>
                    <a:pt x="13" y="6"/>
                    <a:pt x="11" y="8"/>
                  </a:cubicBezTo>
                  <a:cubicBezTo>
                    <a:pt x="10" y="9"/>
                    <a:pt x="9" y="11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cubicBezTo>
                    <a:pt x="10" y="18"/>
                    <a:pt x="11" y="19"/>
                    <a:pt x="12" y="19"/>
                  </a:cubicBezTo>
                  <a:cubicBezTo>
                    <a:pt x="13" y="20"/>
                    <a:pt x="15" y="21"/>
                    <a:pt x="16" y="22"/>
                  </a:cubicBezTo>
                  <a:cubicBezTo>
                    <a:pt x="18" y="22"/>
                    <a:pt x="20" y="23"/>
                    <a:pt x="21" y="24"/>
                  </a:cubicBezTo>
                  <a:cubicBezTo>
                    <a:pt x="23" y="25"/>
                    <a:pt x="25" y="26"/>
                    <a:pt x="27" y="27"/>
                  </a:cubicBezTo>
                  <a:cubicBezTo>
                    <a:pt x="29" y="27"/>
                    <a:pt x="30" y="29"/>
                    <a:pt x="32" y="30"/>
                  </a:cubicBezTo>
                  <a:cubicBezTo>
                    <a:pt x="33" y="31"/>
                    <a:pt x="34" y="32"/>
                    <a:pt x="35" y="34"/>
                  </a:cubicBezTo>
                  <a:cubicBezTo>
                    <a:pt x="36" y="36"/>
                    <a:pt x="36" y="38"/>
                    <a:pt x="36" y="40"/>
                  </a:cubicBezTo>
                  <a:cubicBezTo>
                    <a:pt x="36" y="43"/>
                    <a:pt x="36" y="45"/>
                    <a:pt x="35" y="47"/>
                  </a:cubicBezTo>
                  <a:cubicBezTo>
                    <a:pt x="34" y="49"/>
                    <a:pt x="33" y="51"/>
                    <a:pt x="31" y="52"/>
                  </a:cubicBezTo>
                  <a:cubicBezTo>
                    <a:pt x="29" y="53"/>
                    <a:pt x="28" y="54"/>
                    <a:pt x="25" y="55"/>
                  </a:cubicBezTo>
                  <a:cubicBezTo>
                    <a:pt x="23" y="55"/>
                    <a:pt x="21" y="56"/>
                    <a:pt x="19" y="56"/>
                  </a:cubicBezTo>
                  <a:cubicBezTo>
                    <a:pt x="17" y="56"/>
                    <a:pt x="15" y="55"/>
                    <a:pt x="13" y="55"/>
                  </a:cubicBezTo>
                  <a:cubicBezTo>
                    <a:pt x="11" y="55"/>
                    <a:pt x="10" y="54"/>
                    <a:pt x="8" y="53"/>
                  </a:cubicBezTo>
                  <a:cubicBezTo>
                    <a:pt x="7" y="53"/>
                    <a:pt x="5" y="52"/>
                    <a:pt x="4" y="51"/>
                  </a:cubicBezTo>
                  <a:cubicBezTo>
                    <a:pt x="2" y="49"/>
                    <a:pt x="1" y="48"/>
                    <a:pt x="0" y="47"/>
                  </a:cubicBezTo>
                  <a:lnTo>
                    <a:pt x="5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59" name="Freeform 132">
              <a:extLst>
                <a:ext uri="{FF2B5EF4-FFF2-40B4-BE49-F238E27FC236}">
                  <a16:creationId xmlns:a16="http://schemas.microsoft.com/office/drawing/2014/main" id="{BA3870C1-C999-4D76-B86C-3F581C8D2A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063" y="7826375"/>
              <a:ext cx="169863" cy="207962"/>
            </a:xfrm>
            <a:custGeom>
              <a:avLst/>
              <a:gdLst>
                <a:gd name="T0" fmla="*/ 12 w 45"/>
                <a:gd name="T1" fmla="*/ 53 h 55"/>
                <a:gd name="T2" fmla="*/ 5 w 45"/>
                <a:gd name="T3" fmla="*/ 47 h 55"/>
                <a:gd name="T4" fmla="*/ 1 w 45"/>
                <a:gd name="T5" fmla="*/ 38 h 55"/>
                <a:gd name="T6" fmla="*/ 0 w 45"/>
                <a:gd name="T7" fmla="*/ 28 h 55"/>
                <a:gd name="T8" fmla="*/ 1 w 45"/>
                <a:gd name="T9" fmla="*/ 18 h 55"/>
                <a:gd name="T10" fmla="*/ 5 w 45"/>
                <a:gd name="T11" fmla="*/ 9 h 55"/>
                <a:gd name="T12" fmla="*/ 12 w 45"/>
                <a:gd name="T13" fmla="*/ 2 h 55"/>
                <a:gd name="T14" fmla="*/ 22 w 45"/>
                <a:gd name="T15" fmla="*/ 0 h 55"/>
                <a:gd name="T16" fmla="*/ 32 w 45"/>
                <a:gd name="T17" fmla="*/ 2 h 55"/>
                <a:gd name="T18" fmla="*/ 39 w 45"/>
                <a:gd name="T19" fmla="*/ 9 h 55"/>
                <a:gd name="T20" fmla="*/ 44 w 45"/>
                <a:gd name="T21" fmla="*/ 18 h 55"/>
                <a:gd name="T22" fmla="*/ 45 w 45"/>
                <a:gd name="T23" fmla="*/ 28 h 55"/>
                <a:gd name="T24" fmla="*/ 44 w 45"/>
                <a:gd name="T25" fmla="*/ 38 h 55"/>
                <a:gd name="T26" fmla="*/ 39 w 45"/>
                <a:gd name="T27" fmla="*/ 47 h 55"/>
                <a:gd name="T28" fmla="*/ 32 w 45"/>
                <a:gd name="T29" fmla="*/ 53 h 55"/>
                <a:gd name="T30" fmla="*/ 22 w 45"/>
                <a:gd name="T31" fmla="*/ 55 h 55"/>
                <a:gd name="T32" fmla="*/ 12 w 45"/>
                <a:gd name="T33" fmla="*/ 53 h 55"/>
                <a:gd name="T34" fmla="*/ 10 w 45"/>
                <a:gd name="T35" fmla="*/ 43 h 55"/>
                <a:gd name="T36" fmla="*/ 15 w 45"/>
                <a:gd name="T37" fmla="*/ 48 h 55"/>
                <a:gd name="T38" fmla="*/ 22 w 45"/>
                <a:gd name="T39" fmla="*/ 50 h 55"/>
                <a:gd name="T40" fmla="*/ 29 w 45"/>
                <a:gd name="T41" fmla="*/ 48 h 55"/>
                <a:gd name="T42" fmla="*/ 34 w 45"/>
                <a:gd name="T43" fmla="*/ 43 h 55"/>
                <a:gd name="T44" fmla="*/ 37 w 45"/>
                <a:gd name="T45" fmla="*/ 36 h 55"/>
                <a:gd name="T46" fmla="*/ 38 w 45"/>
                <a:gd name="T47" fmla="*/ 28 h 55"/>
                <a:gd name="T48" fmla="*/ 37 w 45"/>
                <a:gd name="T49" fmla="*/ 20 h 55"/>
                <a:gd name="T50" fmla="*/ 34 w 45"/>
                <a:gd name="T51" fmla="*/ 13 h 55"/>
                <a:gd name="T52" fmla="*/ 29 w 45"/>
                <a:gd name="T53" fmla="*/ 8 h 55"/>
                <a:gd name="T54" fmla="*/ 22 w 45"/>
                <a:gd name="T55" fmla="*/ 6 h 55"/>
                <a:gd name="T56" fmla="*/ 15 w 45"/>
                <a:gd name="T57" fmla="*/ 8 h 55"/>
                <a:gd name="T58" fmla="*/ 10 w 45"/>
                <a:gd name="T59" fmla="*/ 13 h 55"/>
                <a:gd name="T60" fmla="*/ 7 w 45"/>
                <a:gd name="T61" fmla="*/ 20 h 55"/>
                <a:gd name="T62" fmla="*/ 7 w 45"/>
                <a:gd name="T63" fmla="*/ 28 h 55"/>
                <a:gd name="T64" fmla="*/ 8 w 45"/>
                <a:gd name="T65" fmla="*/ 36 h 55"/>
                <a:gd name="T66" fmla="*/ 10 w 45"/>
                <a:gd name="T67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55">
                  <a:moveTo>
                    <a:pt x="12" y="53"/>
                  </a:moveTo>
                  <a:cubicBezTo>
                    <a:pt x="9" y="51"/>
                    <a:pt x="7" y="49"/>
                    <a:pt x="5" y="47"/>
                  </a:cubicBezTo>
                  <a:cubicBezTo>
                    <a:pt x="3" y="44"/>
                    <a:pt x="2" y="41"/>
                    <a:pt x="1" y="38"/>
                  </a:cubicBezTo>
                  <a:cubicBezTo>
                    <a:pt x="0" y="35"/>
                    <a:pt x="0" y="31"/>
                    <a:pt x="0" y="28"/>
                  </a:cubicBezTo>
                  <a:cubicBezTo>
                    <a:pt x="0" y="24"/>
                    <a:pt x="0" y="21"/>
                    <a:pt x="1" y="18"/>
                  </a:cubicBezTo>
                  <a:cubicBezTo>
                    <a:pt x="2" y="14"/>
                    <a:pt x="3" y="11"/>
                    <a:pt x="5" y="9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6" y="0"/>
                    <a:pt x="30" y="1"/>
                    <a:pt x="32" y="2"/>
                  </a:cubicBezTo>
                  <a:cubicBezTo>
                    <a:pt x="35" y="4"/>
                    <a:pt x="38" y="6"/>
                    <a:pt x="39" y="9"/>
                  </a:cubicBezTo>
                  <a:cubicBezTo>
                    <a:pt x="41" y="11"/>
                    <a:pt x="43" y="14"/>
                    <a:pt x="44" y="18"/>
                  </a:cubicBezTo>
                  <a:cubicBezTo>
                    <a:pt x="44" y="21"/>
                    <a:pt x="45" y="24"/>
                    <a:pt x="45" y="28"/>
                  </a:cubicBezTo>
                  <a:cubicBezTo>
                    <a:pt x="45" y="31"/>
                    <a:pt x="44" y="35"/>
                    <a:pt x="44" y="38"/>
                  </a:cubicBezTo>
                  <a:cubicBezTo>
                    <a:pt x="43" y="41"/>
                    <a:pt x="41" y="44"/>
                    <a:pt x="39" y="47"/>
                  </a:cubicBezTo>
                  <a:cubicBezTo>
                    <a:pt x="38" y="49"/>
                    <a:pt x="35" y="51"/>
                    <a:pt x="32" y="53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8" y="55"/>
                    <a:pt x="15" y="55"/>
                    <a:pt x="12" y="53"/>
                  </a:cubicBezTo>
                  <a:moveTo>
                    <a:pt x="10" y="43"/>
                  </a:moveTo>
                  <a:cubicBezTo>
                    <a:pt x="12" y="45"/>
                    <a:pt x="13" y="47"/>
                    <a:pt x="15" y="48"/>
                  </a:cubicBezTo>
                  <a:cubicBezTo>
                    <a:pt x="17" y="49"/>
                    <a:pt x="20" y="50"/>
                    <a:pt x="22" y="50"/>
                  </a:cubicBezTo>
                  <a:cubicBezTo>
                    <a:pt x="25" y="50"/>
                    <a:pt x="27" y="49"/>
                    <a:pt x="29" y="48"/>
                  </a:cubicBezTo>
                  <a:cubicBezTo>
                    <a:pt x="31" y="47"/>
                    <a:pt x="33" y="45"/>
                    <a:pt x="34" y="43"/>
                  </a:cubicBezTo>
                  <a:cubicBezTo>
                    <a:pt x="36" y="41"/>
                    <a:pt x="37" y="38"/>
                    <a:pt x="37" y="36"/>
                  </a:cubicBezTo>
                  <a:cubicBezTo>
                    <a:pt x="38" y="33"/>
                    <a:pt x="38" y="30"/>
                    <a:pt x="38" y="28"/>
                  </a:cubicBezTo>
                  <a:cubicBezTo>
                    <a:pt x="38" y="25"/>
                    <a:pt x="38" y="22"/>
                    <a:pt x="37" y="20"/>
                  </a:cubicBezTo>
                  <a:cubicBezTo>
                    <a:pt x="37" y="17"/>
                    <a:pt x="36" y="15"/>
                    <a:pt x="34" y="13"/>
                  </a:cubicBezTo>
                  <a:cubicBezTo>
                    <a:pt x="33" y="11"/>
                    <a:pt x="31" y="9"/>
                    <a:pt x="29" y="8"/>
                  </a:cubicBezTo>
                  <a:cubicBezTo>
                    <a:pt x="27" y="6"/>
                    <a:pt x="25" y="6"/>
                    <a:pt x="22" y="6"/>
                  </a:cubicBezTo>
                  <a:cubicBezTo>
                    <a:pt x="20" y="6"/>
                    <a:pt x="17" y="6"/>
                    <a:pt x="15" y="8"/>
                  </a:cubicBezTo>
                  <a:cubicBezTo>
                    <a:pt x="13" y="9"/>
                    <a:pt x="12" y="11"/>
                    <a:pt x="10" y="13"/>
                  </a:cubicBezTo>
                  <a:cubicBezTo>
                    <a:pt x="9" y="15"/>
                    <a:pt x="8" y="17"/>
                    <a:pt x="7" y="20"/>
                  </a:cubicBezTo>
                  <a:cubicBezTo>
                    <a:pt x="7" y="22"/>
                    <a:pt x="7" y="25"/>
                    <a:pt x="7" y="28"/>
                  </a:cubicBezTo>
                  <a:cubicBezTo>
                    <a:pt x="7" y="30"/>
                    <a:pt x="7" y="33"/>
                    <a:pt x="8" y="36"/>
                  </a:cubicBezTo>
                  <a:cubicBezTo>
                    <a:pt x="8" y="38"/>
                    <a:pt x="9" y="41"/>
                    <a:pt x="1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0" name="Freeform 133">
              <a:extLst>
                <a:ext uri="{FF2B5EF4-FFF2-40B4-BE49-F238E27FC236}">
                  <a16:creationId xmlns:a16="http://schemas.microsoft.com/office/drawing/2014/main" id="{E24C5F82-F9B0-4585-B6C9-F5D301C4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7829550"/>
              <a:ext cx="112713" cy="201612"/>
            </a:xfrm>
            <a:custGeom>
              <a:avLst/>
              <a:gdLst>
                <a:gd name="T0" fmla="*/ 0 w 71"/>
                <a:gd name="T1" fmla="*/ 127 h 127"/>
                <a:gd name="T2" fmla="*/ 0 w 71"/>
                <a:gd name="T3" fmla="*/ 0 h 127"/>
                <a:gd name="T4" fmla="*/ 71 w 71"/>
                <a:gd name="T5" fmla="*/ 0 h 127"/>
                <a:gd name="T6" fmla="*/ 71 w 71"/>
                <a:gd name="T7" fmla="*/ 14 h 127"/>
                <a:gd name="T8" fmla="*/ 14 w 71"/>
                <a:gd name="T9" fmla="*/ 14 h 127"/>
                <a:gd name="T10" fmla="*/ 14 w 71"/>
                <a:gd name="T11" fmla="*/ 57 h 127"/>
                <a:gd name="T12" fmla="*/ 57 w 71"/>
                <a:gd name="T13" fmla="*/ 57 h 127"/>
                <a:gd name="T14" fmla="*/ 57 w 71"/>
                <a:gd name="T15" fmla="*/ 69 h 127"/>
                <a:gd name="T16" fmla="*/ 14 w 71"/>
                <a:gd name="T17" fmla="*/ 69 h 127"/>
                <a:gd name="T18" fmla="*/ 14 w 71"/>
                <a:gd name="T19" fmla="*/ 127 h 127"/>
                <a:gd name="T20" fmla="*/ 0 w 71"/>
                <a:gd name="T2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27">
                  <a:moveTo>
                    <a:pt x="0" y="127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4"/>
                  </a:lnTo>
                  <a:lnTo>
                    <a:pt x="14" y="14"/>
                  </a:lnTo>
                  <a:lnTo>
                    <a:pt x="14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14" y="69"/>
                  </a:lnTo>
                  <a:lnTo>
                    <a:pt x="14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1" name="Freeform 134">
              <a:extLst>
                <a:ext uri="{FF2B5EF4-FFF2-40B4-BE49-F238E27FC236}">
                  <a16:creationId xmlns:a16="http://schemas.microsoft.com/office/drawing/2014/main" id="{2CB2642F-6B58-4E3E-8506-9334E192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7829550"/>
              <a:ext cx="149225" cy="201612"/>
            </a:xfrm>
            <a:custGeom>
              <a:avLst/>
              <a:gdLst>
                <a:gd name="T0" fmla="*/ 40 w 94"/>
                <a:gd name="T1" fmla="*/ 127 h 127"/>
                <a:gd name="T2" fmla="*/ 40 w 94"/>
                <a:gd name="T3" fmla="*/ 14 h 127"/>
                <a:gd name="T4" fmla="*/ 0 w 94"/>
                <a:gd name="T5" fmla="*/ 14 h 127"/>
                <a:gd name="T6" fmla="*/ 0 w 94"/>
                <a:gd name="T7" fmla="*/ 0 h 127"/>
                <a:gd name="T8" fmla="*/ 94 w 94"/>
                <a:gd name="T9" fmla="*/ 0 h 127"/>
                <a:gd name="T10" fmla="*/ 94 w 94"/>
                <a:gd name="T11" fmla="*/ 14 h 127"/>
                <a:gd name="T12" fmla="*/ 54 w 94"/>
                <a:gd name="T13" fmla="*/ 14 h 127"/>
                <a:gd name="T14" fmla="*/ 54 w 94"/>
                <a:gd name="T15" fmla="*/ 127 h 127"/>
                <a:gd name="T16" fmla="*/ 40 w 94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27">
                  <a:moveTo>
                    <a:pt x="40" y="127"/>
                  </a:moveTo>
                  <a:lnTo>
                    <a:pt x="40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14"/>
                  </a:lnTo>
                  <a:lnTo>
                    <a:pt x="54" y="14"/>
                  </a:lnTo>
                  <a:lnTo>
                    <a:pt x="54" y="127"/>
                  </a:lnTo>
                  <a:lnTo>
                    <a:pt x="4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2" name="Freeform 135">
              <a:extLst>
                <a:ext uri="{FF2B5EF4-FFF2-40B4-BE49-F238E27FC236}">
                  <a16:creationId xmlns:a16="http://schemas.microsoft.com/office/drawing/2014/main" id="{C09C14E8-8A97-4D03-AEEA-D8011C4D8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7829550"/>
              <a:ext cx="147638" cy="201612"/>
            </a:xfrm>
            <a:custGeom>
              <a:avLst/>
              <a:gdLst>
                <a:gd name="T0" fmla="*/ 0 w 93"/>
                <a:gd name="T1" fmla="*/ 127 h 127"/>
                <a:gd name="T2" fmla="*/ 0 w 93"/>
                <a:gd name="T3" fmla="*/ 0 h 127"/>
                <a:gd name="T4" fmla="*/ 15 w 93"/>
                <a:gd name="T5" fmla="*/ 0 h 127"/>
                <a:gd name="T6" fmla="*/ 15 w 93"/>
                <a:gd name="T7" fmla="*/ 55 h 127"/>
                <a:gd name="T8" fmla="*/ 79 w 93"/>
                <a:gd name="T9" fmla="*/ 55 h 127"/>
                <a:gd name="T10" fmla="*/ 79 w 93"/>
                <a:gd name="T11" fmla="*/ 0 h 127"/>
                <a:gd name="T12" fmla="*/ 93 w 93"/>
                <a:gd name="T13" fmla="*/ 0 h 127"/>
                <a:gd name="T14" fmla="*/ 93 w 93"/>
                <a:gd name="T15" fmla="*/ 127 h 127"/>
                <a:gd name="T16" fmla="*/ 79 w 93"/>
                <a:gd name="T17" fmla="*/ 127 h 127"/>
                <a:gd name="T18" fmla="*/ 79 w 93"/>
                <a:gd name="T19" fmla="*/ 69 h 127"/>
                <a:gd name="T20" fmla="*/ 15 w 93"/>
                <a:gd name="T21" fmla="*/ 69 h 127"/>
                <a:gd name="T22" fmla="*/ 15 w 93"/>
                <a:gd name="T23" fmla="*/ 127 h 127"/>
                <a:gd name="T24" fmla="*/ 0 w 93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27">
                  <a:moveTo>
                    <a:pt x="0" y="127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55"/>
                  </a:lnTo>
                  <a:lnTo>
                    <a:pt x="79" y="55"/>
                  </a:lnTo>
                  <a:lnTo>
                    <a:pt x="79" y="0"/>
                  </a:lnTo>
                  <a:lnTo>
                    <a:pt x="93" y="0"/>
                  </a:lnTo>
                  <a:lnTo>
                    <a:pt x="93" y="127"/>
                  </a:lnTo>
                  <a:lnTo>
                    <a:pt x="79" y="127"/>
                  </a:lnTo>
                  <a:lnTo>
                    <a:pt x="79" y="69"/>
                  </a:lnTo>
                  <a:lnTo>
                    <a:pt x="15" y="69"/>
                  </a:lnTo>
                  <a:lnTo>
                    <a:pt x="15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3" name="Freeform 136">
              <a:extLst>
                <a:ext uri="{FF2B5EF4-FFF2-40B4-BE49-F238E27FC236}">
                  <a16:creationId xmlns:a16="http://schemas.microsoft.com/office/drawing/2014/main" id="{F68A2CEF-3FAC-4C80-BF22-07D581F98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7829550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3 w 78"/>
                <a:gd name="T5" fmla="*/ 0 h 127"/>
                <a:gd name="T6" fmla="*/ 73 w 78"/>
                <a:gd name="T7" fmla="*/ 14 h 127"/>
                <a:gd name="T8" fmla="*/ 14 w 78"/>
                <a:gd name="T9" fmla="*/ 14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4"/>
                  </a:lnTo>
                  <a:lnTo>
                    <a:pt x="14" y="14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4" name="Freeform 137">
              <a:extLst>
                <a:ext uri="{FF2B5EF4-FFF2-40B4-BE49-F238E27FC236}">
                  <a16:creationId xmlns:a16="http://schemas.microsoft.com/office/drawing/2014/main" id="{47AE0A78-674D-4FE2-970E-4AD1A7CC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7829550"/>
              <a:ext cx="161925" cy="201612"/>
            </a:xfrm>
            <a:custGeom>
              <a:avLst/>
              <a:gdLst>
                <a:gd name="T0" fmla="*/ 43 w 102"/>
                <a:gd name="T1" fmla="*/ 127 h 127"/>
                <a:gd name="T2" fmla="*/ 43 w 102"/>
                <a:gd name="T3" fmla="*/ 67 h 127"/>
                <a:gd name="T4" fmla="*/ 0 w 102"/>
                <a:gd name="T5" fmla="*/ 0 h 127"/>
                <a:gd name="T6" fmla="*/ 17 w 102"/>
                <a:gd name="T7" fmla="*/ 0 h 127"/>
                <a:gd name="T8" fmla="*/ 50 w 102"/>
                <a:gd name="T9" fmla="*/ 53 h 127"/>
                <a:gd name="T10" fmla="*/ 85 w 102"/>
                <a:gd name="T11" fmla="*/ 0 h 127"/>
                <a:gd name="T12" fmla="*/ 102 w 102"/>
                <a:gd name="T13" fmla="*/ 0 h 127"/>
                <a:gd name="T14" fmla="*/ 57 w 102"/>
                <a:gd name="T15" fmla="*/ 67 h 127"/>
                <a:gd name="T16" fmla="*/ 57 w 102"/>
                <a:gd name="T17" fmla="*/ 127 h 127"/>
                <a:gd name="T18" fmla="*/ 43 w 10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27">
                  <a:moveTo>
                    <a:pt x="43" y="127"/>
                  </a:moveTo>
                  <a:lnTo>
                    <a:pt x="43" y="6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50" y="53"/>
                  </a:lnTo>
                  <a:lnTo>
                    <a:pt x="85" y="0"/>
                  </a:lnTo>
                  <a:lnTo>
                    <a:pt x="102" y="0"/>
                  </a:lnTo>
                  <a:lnTo>
                    <a:pt x="57" y="67"/>
                  </a:lnTo>
                  <a:lnTo>
                    <a:pt x="57" y="127"/>
                  </a:lnTo>
                  <a:lnTo>
                    <a:pt x="43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5" name="Freeform 138">
              <a:extLst>
                <a:ext uri="{FF2B5EF4-FFF2-40B4-BE49-F238E27FC236}">
                  <a16:creationId xmlns:a16="http://schemas.microsoft.com/office/drawing/2014/main" id="{45680BB9-7134-4E48-85FC-B5383E696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438" y="7829550"/>
              <a:ext cx="123825" cy="201612"/>
            </a:xfrm>
            <a:custGeom>
              <a:avLst/>
              <a:gdLst>
                <a:gd name="T0" fmla="*/ 0 w 78"/>
                <a:gd name="T1" fmla="*/ 127 h 127"/>
                <a:gd name="T2" fmla="*/ 0 w 78"/>
                <a:gd name="T3" fmla="*/ 0 h 127"/>
                <a:gd name="T4" fmla="*/ 74 w 78"/>
                <a:gd name="T5" fmla="*/ 0 h 127"/>
                <a:gd name="T6" fmla="*/ 74 w 78"/>
                <a:gd name="T7" fmla="*/ 14 h 127"/>
                <a:gd name="T8" fmla="*/ 14 w 78"/>
                <a:gd name="T9" fmla="*/ 14 h 127"/>
                <a:gd name="T10" fmla="*/ 14 w 78"/>
                <a:gd name="T11" fmla="*/ 55 h 127"/>
                <a:gd name="T12" fmla="*/ 57 w 78"/>
                <a:gd name="T13" fmla="*/ 55 h 127"/>
                <a:gd name="T14" fmla="*/ 57 w 78"/>
                <a:gd name="T15" fmla="*/ 67 h 127"/>
                <a:gd name="T16" fmla="*/ 14 w 78"/>
                <a:gd name="T17" fmla="*/ 67 h 127"/>
                <a:gd name="T18" fmla="*/ 14 w 78"/>
                <a:gd name="T19" fmla="*/ 115 h 127"/>
                <a:gd name="T20" fmla="*/ 78 w 78"/>
                <a:gd name="T21" fmla="*/ 115 h 127"/>
                <a:gd name="T22" fmla="*/ 78 w 78"/>
                <a:gd name="T23" fmla="*/ 127 h 127"/>
                <a:gd name="T24" fmla="*/ 0 w 78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27">
                  <a:moveTo>
                    <a:pt x="0" y="12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lnTo>
                    <a:pt x="14" y="14"/>
                  </a:lnTo>
                  <a:lnTo>
                    <a:pt x="14" y="55"/>
                  </a:lnTo>
                  <a:lnTo>
                    <a:pt x="57" y="55"/>
                  </a:lnTo>
                  <a:lnTo>
                    <a:pt x="57" y="67"/>
                  </a:lnTo>
                  <a:lnTo>
                    <a:pt x="14" y="67"/>
                  </a:lnTo>
                  <a:lnTo>
                    <a:pt x="14" y="115"/>
                  </a:lnTo>
                  <a:lnTo>
                    <a:pt x="78" y="115"/>
                  </a:lnTo>
                  <a:lnTo>
                    <a:pt x="78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6" name="Freeform 139">
              <a:extLst>
                <a:ext uri="{FF2B5EF4-FFF2-40B4-BE49-F238E27FC236}">
                  <a16:creationId xmlns:a16="http://schemas.microsoft.com/office/drawing/2014/main" id="{D5898184-FAC0-47CC-875B-7424612A9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313" y="7829550"/>
              <a:ext cx="173038" cy="201612"/>
            </a:xfrm>
            <a:custGeom>
              <a:avLst/>
              <a:gdLst>
                <a:gd name="T0" fmla="*/ 0 w 109"/>
                <a:gd name="T1" fmla="*/ 127 h 127"/>
                <a:gd name="T2" fmla="*/ 50 w 109"/>
                <a:gd name="T3" fmla="*/ 0 h 127"/>
                <a:gd name="T4" fmla="*/ 60 w 109"/>
                <a:gd name="T5" fmla="*/ 0 h 127"/>
                <a:gd name="T6" fmla="*/ 109 w 109"/>
                <a:gd name="T7" fmla="*/ 127 h 127"/>
                <a:gd name="T8" fmla="*/ 93 w 109"/>
                <a:gd name="T9" fmla="*/ 127 h 127"/>
                <a:gd name="T10" fmla="*/ 76 w 109"/>
                <a:gd name="T11" fmla="*/ 88 h 127"/>
                <a:gd name="T12" fmla="*/ 31 w 109"/>
                <a:gd name="T13" fmla="*/ 88 h 127"/>
                <a:gd name="T14" fmla="*/ 17 w 109"/>
                <a:gd name="T15" fmla="*/ 127 h 127"/>
                <a:gd name="T16" fmla="*/ 0 w 109"/>
                <a:gd name="T17" fmla="*/ 127 h 127"/>
                <a:gd name="T18" fmla="*/ 36 w 109"/>
                <a:gd name="T19" fmla="*/ 74 h 127"/>
                <a:gd name="T20" fmla="*/ 71 w 109"/>
                <a:gd name="T21" fmla="*/ 74 h 127"/>
                <a:gd name="T22" fmla="*/ 55 w 109"/>
                <a:gd name="T23" fmla="*/ 26 h 127"/>
                <a:gd name="T24" fmla="*/ 36 w 109"/>
                <a:gd name="T25" fmla="*/ 7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27">
                  <a:moveTo>
                    <a:pt x="0" y="127"/>
                  </a:moveTo>
                  <a:lnTo>
                    <a:pt x="50" y="0"/>
                  </a:lnTo>
                  <a:lnTo>
                    <a:pt x="60" y="0"/>
                  </a:lnTo>
                  <a:lnTo>
                    <a:pt x="109" y="127"/>
                  </a:lnTo>
                  <a:lnTo>
                    <a:pt x="93" y="127"/>
                  </a:lnTo>
                  <a:lnTo>
                    <a:pt x="76" y="88"/>
                  </a:lnTo>
                  <a:lnTo>
                    <a:pt x="31" y="88"/>
                  </a:lnTo>
                  <a:lnTo>
                    <a:pt x="17" y="127"/>
                  </a:lnTo>
                  <a:lnTo>
                    <a:pt x="0" y="127"/>
                  </a:lnTo>
                  <a:close/>
                  <a:moveTo>
                    <a:pt x="36" y="74"/>
                  </a:moveTo>
                  <a:lnTo>
                    <a:pt x="71" y="74"/>
                  </a:lnTo>
                  <a:lnTo>
                    <a:pt x="55" y="26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7" name="Freeform 140">
              <a:extLst>
                <a:ext uri="{FF2B5EF4-FFF2-40B4-BE49-F238E27FC236}">
                  <a16:creationId xmlns:a16="http://schemas.microsoft.com/office/drawing/2014/main" id="{BA8405F2-47D7-4A57-9E2F-2DBABD162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7829550"/>
              <a:ext cx="134938" cy="201612"/>
            </a:xfrm>
            <a:custGeom>
              <a:avLst/>
              <a:gdLst>
                <a:gd name="T0" fmla="*/ 0 w 36"/>
                <a:gd name="T1" fmla="*/ 53 h 53"/>
                <a:gd name="T2" fmla="*/ 0 w 36"/>
                <a:gd name="T3" fmla="*/ 0 h 53"/>
                <a:gd name="T4" fmla="*/ 18 w 36"/>
                <a:gd name="T5" fmla="*/ 0 h 53"/>
                <a:gd name="T6" fmla="*/ 31 w 36"/>
                <a:gd name="T7" fmla="*/ 4 h 53"/>
                <a:gd name="T8" fmla="*/ 35 w 36"/>
                <a:gd name="T9" fmla="*/ 15 h 53"/>
                <a:gd name="T10" fmla="*/ 34 w 36"/>
                <a:gd name="T11" fmla="*/ 21 h 53"/>
                <a:gd name="T12" fmla="*/ 31 w 36"/>
                <a:gd name="T13" fmla="*/ 25 h 53"/>
                <a:gd name="T14" fmla="*/ 27 w 36"/>
                <a:gd name="T15" fmla="*/ 28 h 53"/>
                <a:gd name="T16" fmla="*/ 22 w 36"/>
                <a:gd name="T17" fmla="*/ 30 h 53"/>
                <a:gd name="T18" fmla="*/ 36 w 36"/>
                <a:gd name="T19" fmla="*/ 53 h 53"/>
                <a:gd name="T20" fmla="*/ 29 w 36"/>
                <a:gd name="T21" fmla="*/ 53 h 53"/>
                <a:gd name="T22" fmla="*/ 15 w 36"/>
                <a:gd name="T23" fmla="*/ 30 h 53"/>
                <a:gd name="T24" fmla="*/ 7 w 36"/>
                <a:gd name="T25" fmla="*/ 30 h 53"/>
                <a:gd name="T26" fmla="*/ 7 w 36"/>
                <a:gd name="T27" fmla="*/ 53 h 53"/>
                <a:gd name="T28" fmla="*/ 0 w 36"/>
                <a:gd name="T29" fmla="*/ 53 h 53"/>
                <a:gd name="T30" fmla="*/ 7 w 36"/>
                <a:gd name="T31" fmla="*/ 25 h 53"/>
                <a:gd name="T32" fmla="*/ 17 w 36"/>
                <a:gd name="T33" fmla="*/ 25 h 53"/>
                <a:gd name="T34" fmla="*/ 28 w 36"/>
                <a:gd name="T35" fmla="*/ 15 h 53"/>
                <a:gd name="T36" fmla="*/ 26 w 36"/>
                <a:gd name="T37" fmla="*/ 8 h 53"/>
                <a:gd name="T38" fmla="*/ 18 w 36"/>
                <a:gd name="T39" fmla="*/ 6 h 53"/>
                <a:gd name="T40" fmla="*/ 7 w 36"/>
                <a:gd name="T41" fmla="*/ 6 h 53"/>
                <a:gd name="T42" fmla="*/ 7 w 36"/>
                <a:gd name="T43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53">
                  <a:moveTo>
                    <a:pt x="0" y="5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8" y="1"/>
                    <a:pt x="31" y="4"/>
                  </a:cubicBezTo>
                  <a:cubicBezTo>
                    <a:pt x="34" y="7"/>
                    <a:pt x="35" y="10"/>
                    <a:pt x="35" y="15"/>
                  </a:cubicBezTo>
                  <a:cubicBezTo>
                    <a:pt x="35" y="17"/>
                    <a:pt x="35" y="19"/>
                    <a:pt x="34" y="21"/>
                  </a:cubicBezTo>
                  <a:cubicBezTo>
                    <a:pt x="33" y="22"/>
                    <a:pt x="32" y="24"/>
                    <a:pt x="31" y="25"/>
                  </a:cubicBezTo>
                  <a:cubicBezTo>
                    <a:pt x="30" y="26"/>
                    <a:pt x="29" y="27"/>
                    <a:pt x="27" y="28"/>
                  </a:cubicBezTo>
                  <a:cubicBezTo>
                    <a:pt x="25" y="29"/>
                    <a:pt x="24" y="29"/>
                    <a:pt x="22" y="30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53"/>
                    <a:pt x="7" y="53"/>
                    <a:pt x="7" y="53"/>
                  </a:cubicBezTo>
                  <a:lnTo>
                    <a:pt x="0" y="53"/>
                  </a:lnTo>
                  <a:close/>
                  <a:moveTo>
                    <a:pt x="7" y="25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25" y="25"/>
                    <a:pt x="28" y="21"/>
                    <a:pt x="28" y="15"/>
                  </a:cubicBezTo>
                  <a:cubicBezTo>
                    <a:pt x="28" y="12"/>
                    <a:pt x="27" y="9"/>
                    <a:pt x="26" y="8"/>
                  </a:cubicBezTo>
                  <a:cubicBezTo>
                    <a:pt x="24" y="6"/>
                    <a:pt x="21" y="6"/>
                    <a:pt x="1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8" name="Freeform 141">
              <a:extLst>
                <a:ext uri="{FF2B5EF4-FFF2-40B4-BE49-F238E27FC236}">
                  <a16:creationId xmlns:a16="http://schemas.microsoft.com/office/drawing/2014/main" id="{A2A0D5A5-8C0E-4B41-8075-EDAF1AAD0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8132763"/>
              <a:ext cx="128588" cy="200025"/>
            </a:xfrm>
            <a:custGeom>
              <a:avLst/>
              <a:gdLst>
                <a:gd name="T0" fmla="*/ 2 w 34"/>
                <a:gd name="T1" fmla="*/ 53 h 53"/>
                <a:gd name="T2" fmla="*/ 2 w 34"/>
                <a:gd name="T3" fmla="*/ 50 h 53"/>
                <a:gd name="T4" fmla="*/ 10 w 34"/>
                <a:gd name="T5" fmla="*/ 40 h 53"/>
                <a:gd name="T6" fmla="*/ 17 w 34"/>
                <a:gd name="T7" fmla="*/ 31 h 53"/>
                <a:gd name="T8" fmla="*/ 21 w 34"/>
                <a:gd name="T9" fmla="*/ 26 h 53"/>
                <a:gd name="T10" fmla="*/ 23 w 34"/>
                <a:gd name="T11" fmla="*/ 22 h 53"/>
                <a:gd name="T12" fmla="*/ 25 w 34"/>
                <a:gd name="T13" fmla="*/ 18 h 53"/>
                <a:gd name="T14" fmla="*/ 26 w 34"/>
                <a:gd name="T15" fmla="*/ 14 h 53"/>
                <a:gd name="T16" fmla="*/ 23 w 34"/>
                <a:gd name="T17" fmla="*/ 8 h 53"/>
                <a:gd name="T18" fmla="*/ 17 w 34"/>
                <a:gd name="T19" fmla="*/ 5 h 53"/>
                <a:gd name="T20" fmla="*/ 5 w 34"/>
                <a:gd name="T21" fmla="*/ 13 h 53"/>
                <a:gd name="T22" fmla="*/ 0 w 34"/>
                <a:gd name="T23" fmla="*/ 10 h 53"/>
                <a:gd name="T24" fmla="*/ 7 w 34"/>
                <a:gd name="T25" fmla="*/ 2 h 53"/>
                <a:gd name="T26" fmla="*/ 17 w 34"/>
                <a:gd name="T27" fmla="*/ 0 h 53"/>
                <a:gd name="T28" fmla="*/ 24 w 34"/>
                <a:gd name="T29" fmla="*/ 1 h 53"/>
                <a:gd name="T30" fmla="*/ 28 w 34"/>
                <a:gd name="T31" fmla="*/ 3 h 53"/>
                <a:gd name="T32" fmla="*/ 31 w 34"/>
                <a:gd name="T33" fmla="*/ 8 h 53"/>
                <a:gd name="T34" fmla="*/ 32 w 34"/>
                <a:gd name="T35" fmla="*/ 14 h 53"/>
                <a:gd name="T36" fmla="*/ 30 w 34"/>
                <a:gd name="T37" fmla="*/ 23 h 53"/>
                <a:gd name="T38" fmla="*/ 24 w 34"/>
                <a:gd name="T39" fmla="*/ 33 h 53"/>
                <a:gd name="T40" fmla="*/ 17 w 34"/>
                <a:gd name="T41" fmla="*/ 40 h 53"/>
                <a:gd name="T42" fmla="*/ 11 w 34"/>
                <a:gd name="T43" fmla="*/ 48 h 53"/>
                <a:gd name="T44" fmla="*/ 34 w 34"/>
                <a:gd name="T45" fmla="*/ 48 h 53"/>
                <a:gd name="T46" fmla="*/ 34 w 34"/>
                <a:gd name="T47" fmla="*/ 53 h 53"/>
                <a:gd name="T48" fmla="*/ 2 w 34"/>
                <a:gd name="T4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3">
                  <a:moveTo>
                    <a:pt x="2" y="53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46"/>
                    <a:pt x="7" y="43"/>
                    <a:pt x="10" y="40"/>
                  </a:cubicBezTo>
                  <a:cubicBezTo>
                    <a:pt x="13" y="37"/>
                    <a:pt x="15" y="34"/>
                    <a:pt x="17" y="31"/>
                  </a:cubicBezTo>
                  <a:cubicBezTo>
                    <a:pt x="19" y="29"/>
                    <a:pt x="20" y="28"/>
                    <a:pt x="21" y="26"/>
                  </a:cubicBezTo>
                  <a:cubicBezTo>
                    <a:pt x="22" y="25"/>
                    <a:pt x="23" y="24"/>
                    <a:pt x="23" y="22"/>
                  </a:cubicBezTo>
                  <a:cubicBezTo>
                    <a:pt x="24" y="21"/>
                    <a:pt x="25" y="20"/>
                    <a:pt x="25" y="18"/>
                  </a:cubicBezTo>
                  <a:cubicBezTo>
                    <a:pt x="25" y="17"/>
                    <a:pt x="26" y="16"/>
                    <a:pt x="26" y="14"/>
                  </a:cubicBezTo>
                  <a:cubicBezTo>
                    <a:pt x="26" y="11"/>
                    <a:pt x="25" y="9"/>
                    <a:pt x="23" y="8"/>
                  </a:cubicBezTo>
                  <a:cubicBezTo>
                    <a:pt x="22" y="6"/>
                    <a:pt x="20" y="5"/>
                    <a:pt x="17" y="5"/>
                  </a:cubicBezTo>
                  <a:cubicBezTo>
                    <a:pt x="12" y="5"/>
                    <a:pt x="8" y="8"/>
                    <a:pt x="5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4" y="4"/>
                    <a:pt x="7" y="2"/>
                  </a:cubicBezTo>
                  <a:cubicBezTo>
                    <a:pt x="10" y="0"/>
                    <a:pt x="13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1"/>
                    <a:pt x="27" y="2"/>
                    <a:pt x="28" y="3"/>
                  </a:cubicBezTo>
                  <a:cubicBezTo>
                    <a:pt x="30" y="5"/>
                    <a:pt x="31" y="6"/>
                    <a:pt x="31" y="8"/>
                  </a:cubicBezTo>
                  <a:cubicBezTo>
                    <a:pt x="32" y="10"/>
                    <a:pt x="32" y="12"/>
                    <a:pt x="32" y="14"/>
                  </a:cubicBezTo>
                  <a:cubicBezTo>
                    <a:pt x="32" y="17"/>
                    <a:pt x="32" y="20"/>
                    <a:pt x="30" y="23"/>
                  </a:cubicBezTo>
                  <a:cubicBezTo>
                    <a:pt x="28" y="27"/>
                    <a:pt x="26" y="30"/>
                    <a:pt x="24" y="33"/>
                  </a:cubicBezTo>
                  <a:cubicBezTo>
                    <a:pt x="22" y="35"/>
                    <a:pt x="20" y="38"/>
                    <a:pt x="17" y="40"/>
                  </a:cubicBezTo>
                  <a:cubicBezTo>
                    <a:pt x="15" y="43"/>
                    <a:pt x="13" y="45"/>
                    <a:pt x="11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53"/>
                    <a:pt x="34" y="53"/>
                    <a:pt x="34" y="53"/>
                  </a:cubicBezTo>
                  <a:lnTo>
                    <a:pt x="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69" name="Freeform 142">
              <a:extLst>
                <a:ext uri="{FF2B5EF4-FFF2-40B4-BE49-F238E27FC236}">
                  <a16:creationId xmlns:a16="http://schemas.microsoft.com/office/drawing/2014/main" id="{0E659A59-0CB8-4800-AC27-95EC926FC0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813" y="8132763"/>
              <a:ext cx="146050" cy="204787"/>
            </a:xfrm>
            <a:custGeom>
              <a:avLst/>
              <a:gdLst>
                <a:gd name="T0" fmla="*/ 11 w 39"/>
                <a:gd name="T1" fmla="*/ 52 h 54"/>
                <a:gd name="T2" fmla="*/ 5 w 39"/>
                <a:gd name="T3" fmla="*/ 46 h 54"/>
                <a:gd name="T4" fmla="*/ 2 w 39"/>
                <a:gd name="T5" fmla="*/ 37 h 54"/>
                <a:gd name="T6" fmla="*/ 0 w 39"/>
                <a:gd name="T7" fmla="*/ 27 h 54"/>
                <a:gd name="T8" fmla="*/ 2 w 39"/>
                <a:gd name="T9" fmla="*/ 17 h 54"/>
                <a:gd name="T10" fmla="*/ 5 w 39"/>
                <a:gd name="T11" fmla="*/ 8 h 54"/>
                <a:gd name="T12" fmla="*/ 11 w 39"/>
                <a:gd name="T13" fmla="*/ 2 h 54"/>
                <a:gd name="T14" fmla="*/ 19 w 39"/>
                <a:gd name="T15" fmla="*/ 0 h 54"/>
                <a:gd name="T16" fmla="*/ 28 w 39"/>
                <a:gd name="T17" fmla="*/ 2 h 54"/>
                <a:gd name="T18" fmla="*/ 34 w 39"/>
                <a:gd name="T19" fmla="*/ 8 h 54"/>
                <a:gd name="T20" fmla="*/ 37 w 39"/>
                <a:gd name="T21" fmla="*/ 17 h 54"/>
                <a:gd name="T22" fmla="*/ 39 w 39"/>
                <a:gd name="T23" fmla="*/ 27 h 54"/>
                <a:gd name="T24" fmla="*/ 37 w 39"/>
                <a:gd name="T25" fmla="*/ 37 h 54"/>
                <a:gd name="T26" fmla="*/ 34 w 39"/>
                <a:gd name="T27" fmla="*/ 46 h 54"/>
                <a:gd name="T28" fmla="*/ 28 w 39"/>
                <a:gd name="T29" fmla="*/ 52 h 54"/>
                <a:gd name="T30" fmla="*/ 19 w 39"/>
                <a:gd name="T31" fmla="*/ 54 h 54"/>
                <a:gd name="T32" fmla="*/ 11 w 39"/>
                <a:gd name="T33" fmla="*/ 52 h 54"/>
                <a:gd name="T34" fmla="*/ 10 w 39"/>
                <a:gd name="T35" fmla="*/ 42 h 54"/>
                <a:gd name="T36" fmla="*/ 14 w 39"/>
                <a:gd name="T37" fmla="*/ 47 h 54"/>
                <a:gd name="T38" fmla="*/ 19 w 39"/>
                <a:gd name="T39" fmla="*/ 49 h 54"/>
                <a:gd name="T40" fmla="*/ 25 w 39"/>
                <a:gd name="T41" fmla="*/ 47 h 54"/>
                <a:gd name="T42" fmla="*/ 29 w 39"/>
                <a:gd name="T43" fmla="*/ 42 h 54"/>
                <a:gd name="T44" fmla="*/ 31 w 39"/>
                <a:gd name="T45" fmla="*/ 35 h 54"/>
                <a:gd name="T46" fmla="*/ 32 w 39"/>
                <a:gd name="T47" fmla="*/ 27 h 54"/>
                <a:gd name="T48" fmla="*/ 31 w 39"/>
                <a:gd name="T49" fmla="*/ 19 h 54"/>
                <a:gd name="T50" fmla="*/ 29 w 39"/>
                <a:gd name="T51" fmla="*/ 12 h 54"/>
                <a:gd name="T52" fmla="*/ 25 w 39"/>
                <a:gd name="T53" fmla="*/ 7 h 54"/>
                <a:gd name="T54" fmla="*/ 19 w 39"/>
                <a:gd name="T55" fmla="*/ 5 h 54"/>
                <a:gd name="T56" fmla="*/ 14 w 39"/>
                <a:gd name="T57" fmla="*/ 7 h 54"/>
                <a:gd name="T58" fmla="*/ 10 w 39"/>
                <a:gd name="T59" fmla="*/ 12 h 54"/>
                <a:gd name="T60" fmla="*/ 8 w 39"/>
                <a:gd name="T61" fmla="*/ 19 h 54"/>
                <a:gd name="T62" fmla="*/ 7 w 39"/>
                <a:gd name="T63" fmla="*/ 27 h 54"/>
                <a:gd name="T64" fmla="*/ 8 w 39"/>
                <a:gd name="T65" fmla="*/ 35 h 54"/>
                <a:gd name="T66" fmla="*/ 10 w 39"/>
                <a:gd name="T67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54">
                  <a:moveTo>
                    <a:pt x="11" y="52"/>
                  </a:moveTo>
                  <a:cubicBezTo>
                    <a:pt x="9" y="50"/>
                    <a:pt x="7" y="48"/>
                    <a:pt x="5" y="46"/>
                  </a:cubicBezTo>
                  <a:cubicBezTo>
                    <a:pt x="3" y="43"/>
                    <a:pt x="2" y="40"/>
                    <a:pt x="2" y="37"/>
                  </a:cubicBezTo>
                  <a:cubicBezTo>
                    <a:pt x="1" y="34"/>
                    <a:pt x="0" y="30"/>
                    <a:pt x="0" y="27"/>
                  </a:cubicBezTo>
                  <a:cubicBezTo>
                    <a:pt x="0" y="24"/>
                    <a:pt x="1" y="20"/>
                    <a:pt x="2" y="17"/>
                  </a:cubicBezTo>
                  <a:cubicBezTo>
                    <a:pt x="2" y="14"/>
                    <a:pt x="3" y="11"/>
                    <a:pt x="5" y="8"/>
                  </a:cubicBezTo>
                  <a:cubicBezTo>
                    <a:pt x="7" y="6"/>
                    <a:pt x="9" y="3"/>
                    <a:pt x="11" y="2"/>
                  </a:cubicBezTo>
                  <a:cubicBezTo>
                    <a:pt x="13" y="0"/>
                    <a:pt x="16" y="0"/>
                    <a:pt x="19" y="0"/>
                  </a:cubicBezTo>
                  <a:cubicBezTo>
                    <a:pt x="23" y="0"/>
                    <a:pt x="26" y="0"/>
                    <a:pt x="28" y="2"/>
                  </a:cubicBezTo>
                  <a:cubicBezTo>
                    <a:pt x="30" y="3"/>
                    <a:pt x="32" y="6"/>
                    <a:pt x="34" y="8"/>
                  </a:cubicBezTo>
                  <a:cubicBezTo>
                    <a:pt x="35" y="11"/>
                    <a:pt x="37" y="14"/>
                    <a:pt x="37" y="17"/>
                  </a:cubicBezTo>
                  <a:cubicBezTo>
                    <a:pt x="38" y="20"/>
                    <a:pt x="39" y="24"/>
                    <a:pt x="39" y="27"/>
                  </a:cubicBezTo>
                  <a:cubicBezTo>
                    <a:pt x="39" y="30"/>
                    <a:pt x="38" y="34"/>
                    <a:pt x="37" y="37"/>
                  </a:cubicBezTo>
                  <a:cubicBezTo>
                    <a:pt x="37" y="40"/>
                    <a:pt x="35" y="43"/>
                    <a:pt x="34" y="46"/>
                  </a:cubicBezTo>
                  <a:cubicBezTo>
                    <a:pt x="32" y="48"/>
                    <a:pt x="30" y="50"/>
                    <a:pt x="28" y="52"/>
                  </a:cubicBezTo>
                  <a:cubicBezTo>
                    <a:pt x="26" y="54"/>
                    <a:pt x="23" y="54"/>
                    <a:pt x="19" y="54"/>
                  </a:cubicBezTo>
                  <a:cubicBezTo>
                    <a:pt x="16" y="54"/>
                    <a:pt x="13" y="54"/>
                    <a:pt x="11" y="52"/>
                  </a:cubicBezTo>
                  <a:moveTo>
                    <a:pt x="10" y="42"/>
                  </a:moveTo>
                  <a:cubicBezTo>
                    <a:pt x="11" y="44"/>
                    <a:pt x="12" y="46"/>
                    <a:pt x="14" y="47"/>
                  </a:cubicBezTo>
                  <a:cubicBezTo>
                    <a:pt x="15" y="48"/>
                    <a:pt x="17" y="49"/>
                    <a:pt x="19" y="49"/>
                  </a:cubicBezTo>
                  <a:cubicBezTo>
                    <a:pt x="22" y="49"/>
                    <a:pt x="23" y="48"/>
                    <a:pt x="25" y="47"/>
                  </a:cubicBezTo>
                  <a:cubicBezTo>
                    <a:pt x="27" y="46"/>
                    <a:pt x="28" y="44"/>
                    <a:pt x="29" y="42"/>
                  </a:cubicBezTo>
                  <a:cubicBezTo>
                    <a:pt x="30" y="40"/>
                    <a:pt x="31" y="37"/>
                    <a:pt x="31" y="35"/>
                  </a:cubicBezTo>
                  <a:cubicBezTo>
                    <a:pt x="31" y="32"/>
                    <a:pt x="32" y="30"/>
                    <a:pt x="32" y="27"/>
                  </a:cubicBezTo>
                  <a:cubicBezTo>
                    <a:pt x="32" y="24"/>
                    <a:pt x="31" y="22"/>
                    <a:pt x="31" y="19"/>
                  </a:cubicBezTo>
                  <a:cubicBezTo>
                    <a:pt x="31" y="16"/>
                    <a:pt x="30" y="14"/>
                    <a:pt x="29" y="12"/>
                  </a:cubicBezTo>
                  <a:cubicBezTo>
                    <a:pt x="28" y="10"/>
                    <a:pt x="27" y="8"/>
                    <a:pt x="25" y="7"/>
                  </a:cubicBezTo>
                  <a:cubicBezTo>
                    <a:pt x="23" y="6"/>
                    <a:pt x="22" y="5"/>
                    <a:pt x="19" y="5"/>
                  </a:cubicBezTo>
                  <a:cubicBezTo>
                    <a:pt x="17" y="5"/>
                    <a:pt x="15" y="6"/>
                    <a:pt x="14" y="7"/>
                  </a:cubicBezTo>
                  <a:cubicBezTo>
                    <a:pt x="12" y="8"/>
                    <a:pt x="11" y="10"/>
                    <a:pt x="10" y="12"/>
                  </a:cubicBezTo>
                  <a:cubicBezTo>
                    <a:pt x="9" y="14"/>
                    <a:pt x="8" y="16"/>
                    <a:pt x="8" y="19"/>
                  </a:cubicBezTo>
                  <a:cubicBezTo>
                    <a:pt x="7" y="22"/>
                    <a:pt x="7" y="24"/>
                    <a:pt x="7" y="27"/>
                  </a:cubicBezTo>
                  <a:cubicBezTo>
                    <a:pt x="7" y="30"/>
                    <a:pt x="7" y="32"/>
                    <a:pt x="8" y="35"/>
                  </a:cubicBezTo>
                  <a:cubicBezTo>
                    <a:pt x="8" y="37"/>
                    <a:pt x="9" y="40"/>
                    <a:pt x="10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70" name="Freeform 143">
              <a:extLst>
                <a:ext uri="{FF2B5EF4-FFF2-40B4-BE49-F238E27FC236}">
                  <a16:creationId xmlns:a16="http://schemas.microsoft.com/office/drawing/2014/main" id="{81ACDDA0-2252-4CCF-8E05-EB2C096E9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8135938"/>
              <a:ext cx="82550" cy="196850"/>
            </a:xfrm>
            <a:custGeom>
              <a:avLst/>
              <a:gdLst>
                <a:gd name="T0" fmla="*/ 35 w 52"/>
                <a:gd name="T1" fmla="*/ 124 h 124"/>
                <a:gd name="T2" fmla="*/ 35 w 52"/>
                <a:gd name="T3" fmla="*/ 17 h 124"/>
                <a:gd name="T4" fmla="*/ 9 w 52"/>
                <a:gd name="T5" fmla="*/ 36 h 124"/>
                <a:gd name="T6" fmla="*/ 0 w 52"/>
                <a:gd name="T7" fmla="*/ 24 h 124"/>
                <a:gd name="T8" fmla="*/ 38 w 52"/>
                <a:gd name="T9" fmla="*/ 0 h 124"/>
                <a:gd name="T10" fmla="*/ 52 w 52"/>
                <a:gd name="T11" fmla="*/ 0 h 124"/>
                <a:gd name="T12" fmla="*/ 52 w 52"/>
                <a:gd name="T13" fmla="*/ 124 h 124"/>
                <a:gd name="T14" fmla="*/ 35 w 52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24">
                  <a:moveTo>
                    <a:pt x="35" y="124"/>
                  </a:moveTo>
                  <a:lnTo>
                    <a:pt x="35" y="17"/>
                  </a:lnTo>
                  <a:lnTo>
                    <a:pt x="9" y="36"/>
                  </a:lnTo>
                  <a:lnTo>
                    <a:pt x="0" y="24"/>
                  </a:lnTo>
                  <a:lnTo>
                    <a:pt x="38" y="0"/>
                  </a:lnTo>
                  <a:lnTo>
                    <a:pt x="52" y="0"/>
                  </a:lnTo>
                  <a:lnTo>
                    <a:pt x="52" y="124"/>
                  </a:lnTo>
                  <a:lnTo>
                    <a:pt x="3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  <p:sp>
          <p:nvSpPr>
            <p:cNvPr id="171" name="Freeform 144">
              <a:extLst>
                <a:ext uri="{FF2B5EF4-FFF2-40B4-BE49-F238E27FC236}">
                  <a16:creationId xmlns:a16="http://schemas.microsoft.com/office/drawing/2014/main" id="{2D8FFF8B-1C85-4FE9-891D-1BCF568F0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8135938"/>
              <a:ext cx="139700" cy="196850"/>
            </a:xfrm>
            <a:custGeom>
              <a:avLst/>
              <a:gdLst>
                <a:gd name="T0" fmla="*/ 24 w 88"/>
                <a:gd name="T1" fmla="*/ 124 h 124"/>
                <a:gd name="T2" fmla="*/ 69 w 88"/>
                <a:gd name="T3" fmla="*/ 12 h 124"/>
                <a:gd name="T4" fmla="*/ 0 w 88"/>
                <a:gd name="T5" fmla="*/ 12 h 124"/>
                <a:gd name="T6" fmla="*/ 0 w 88"/>
                <a:gd name="T7" fmla="*/ 0 h 124"/>
                <a:gd name="T8" fmla="*/ 88 w 88"/>
                <a:gd name="T9" fmla="*/ 0 h 124"/>
                <a:gd name="T10" fmla="*/ 88 w 88"/>
                <a:gd name="T11" fmla="*/ 10 h 124"/>
                <a:gd name="T12" fmla="*/ 40 w 88"/>
                <a:gd name="T13" fmla="*/ 124 h 124"/>
                <a:gd name="T14" fmla="*/ 24 w 8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24">
                  <a:moveTo>
                    <a:pt x="24" y="124"/>
                  </a:moveTo>
                  <a:lnTo>
                    <a:pt x="6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40" y="124"/>
                  </a:lnTo>
                  <a:lnTo>
                    <a:pt x="24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t-LT"/>
            </a:p>
          </p:txBody>
        </p:sp>
      </p:grpSp>
      <p:sp>
        <p:nvSpPr>
          <p:cNvPr id="174" name="Oval 173">
            <a:extLst>
              <a:ext uri="{FF2B5EF4-FFF2-40B4-BE49-F238E27FC236}">
                <a16:creationId xmlns:a16="http://schemas.microsoft.com/office/drawing/2014/main" id="{16DFBD3E-E576-45C5-A76A-09509384E4F9}"/>
              </a:ext>
            </a:extLst>
          </p:cNvPr>
          <p:cNvSpPr/>
          <p:nvPr/>
        </p:nvSpPr>
        <p:spPr>
          <a:xfrm>
            <a:off x="1936725" y="5086239"/>
            <a:ext cx="144644" cy="1446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BA375FF-6A61-4FAA-AA5F-7F6146001284}"/>
              </a:ext>
            </a:extLst>
          </p:cNvPr>
          <p:cNvCxnSpPr>
            <a:cxnSpLocks/>
            <a:endCxn id="174" idx="0"/>
          </p:cNvCxnSpPr>
          <p:nvPr/>
        </p:nvCxnSpPr>
        <p:spPr>
          <a:xfrm>
            <a:off x="2009047" y="4407342"/>
            <a:ext cx="0" cy="678897"/>
          </a:xfrm>
          <a:prstGeom prst="line">
            <a:avLst/>
          </a:prstGeom>
          <a:ln w="15875"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id="{3870E6F2-2259-4839-9DCA-C0D994424069}"/>
              </a:ext>
            </a:extLst>
          </p:cNvPr>
          <p:cNvSpPr/>
          <p:nvPr/>
        </p:nvSpPr>
        <p:spPr>
          <a:xfrm>
            <a:off x="1930857" y="4022336"/>
            <a:ext cx="144644" cy="1446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2242DFE6-F109-48DB-87E1-2D60D2E7029F}"/>
              </a:ext>
            </a:extLst>
          </p:cNvPr>
          <p:cNvSpPr/>
          <p:nvPr/>
        </p:nvSpPr>
        <p:spPr>
          <a:xfrm>
            <a:off x="4969428" y="3014888"/>
            <a:ext cx="144644" cy="1446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4A390AC-D1B5-4FFE-82B9-D5320C581FEE}"/>
              </a:ext>
            </a:extLst>
          </p:cNvPr>
          <p:cNvCxnSpPr>
            <a:cxnSpLocks/>
          </p:cNvCxnSpPr>
          <p:nvPr/>
        </p:nvCxnSpPr>
        <p:spPr>
          <a:xfrm>
            <a:off x="2003179" y="3070588"/>
            <a:ext cx="0" cy="928462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C31EA95-6C30-4479-B1D2-6B03867CFD2D}"/>
              </a:ext>
            </a:extLst>
          </p:cNvPr>
          <p:cNvCxnSpPr>
            <a:cxnSpLocks/>
          </p:cNvCxnSpPr>
          <p:nvPr/>
        </p:nvCxnSpPr>
        <p:spPr>
          <a:xfrm flipV="1">
            <a:off x="2003564" y="3080949"/>
            <a:ext cx="2609076" cy="1"/>
          </a:xfrm>
          <a:prstGeom prst="line">
            <a:avLst/>
          </a:prstGeom>
          <a:ln w="15875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A9E94C81-5631-4D9B-87BF-2714BC2EF829}"/>
              </a:ext>
            </a:extLst>
          </p:cNvPr>
          <p:cNvSpPr/>
          <p:nvPr/>
        </p:nvSpPr>
        <p:spPr>
          <a:xfrm>
            <a:off x="7713154" y="1579378"/>
            <a:ext cx="144644" cy="1446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F14F20E-B3FE-4078-AD7A-1AC5B11E1FD2}"/>
              </a:ext>
            </a:extLst>
          </p:cNvPr>
          <p:cNvCxnSpPr>
            <a:cxnSpLocks/>
          </p:cNvCxnSpPr>
          <p:nvPr/>
        </p:nvCxnSpPr>
        <p:spPr>
          <a:xfrm>
            <a:off x="5032877" y="1651700"/>
            <a:ext cx="0" cy="1111618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92F05F55-F851-42EE-A204-8FACD69063EF}"/>
              </a:ext>
            </a:extLst>
          </p:cNvPr>
          <p:cNvCxnSpPr>
            <a:cxnSpLocks/>
          </p:cNvCxnSpPr>
          <p:nvPr/>
        </p:nvCxnSpPr>
        <p:spPr>
          <a:xfrm flipV="1">
            <a:off x="5033262" y="1651700"/>
            <a:ext cx="2310757" cy="1"/>
          </a:xfrm>
          <a:prstGeom prst="line">
            <a:avLst/>
          </a:prstGeom>
          <a:ln w="15875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37E4C18C-DABC-46D7-8246-1D5D10DB72BF}"/>
              </a:ext>
            </a:extLst>
          </p:cNvPr>
          <p:cNvSpPr txBox="1"/>
          <p:nvPr/>
        </p:nvSpPr>
        <p:spPr>
          <a:xfrm>
            <a:off x="7159837" y="5300123"/>
            <a:ext cx="47556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1600" dirty="0">
                <a:solidFill>
                  <a:schemeClr val="bg2"/>
                </a:solidFill>
                <a:latin typeface="+mj-lt"/>
              </a:rPr>
              <a:t>Pasauliniuose laisvųjų ekonominių</a:t>
            </a:r>
          </a:p>
          <a:p>
            <a:pPr algn="r"/>
            <a:r>
              <a:rPr lang="lt-LT" sz="1600" dirty="0">
                <a:solidFill>
                  <a:schemeClr val="bg2"/>
                </a:solidFill>
                <a:latin typeface="+mj-lt"/>
              </a:rPr>
              <a:t>zonų apdovanojimuose 2017</a:t>
            </a:r>
          </a:p>
          <a:p>
            <a:pPr algn="r"/>
            <a:r>
              <a:rPr lang="lt-LT" sz="1600" dirty="0">
                <a:solidFill>
                  <a:schemeClr val="bg2"/>
                </a:solidFill>
                <a:latin typeface="+mj-lt"/>
              </a:rPr>
              <a:t>Apdovanota už investuotojų įsikūrimo greitį </a:t>
            </a:r>
          </a:p>
          <a:p>
            <a:pPr algn="r"/>
            <a:r>
              <a:rPr lang="lt-LT" sz="1400" dirty="0" err="1">
                <a:solidFill>
                  <a:schemeClr val="bg1"/>
                </a:solidFill>
              </a:rPr>
              <a:t>fDi</a:t>
            </a:r>
            <a:r>
              <a:rPr lang="lt-LT" sz="1400" dirty="0">
                <a:solidFill>
                  <a:schemeClr val="bg1"/>
                </a:solidFill>
              </a:rPr>
              <a:t> </a:t>
            </a:r>
            <a:r>
              <a:rPr lang="lt-LT" sz="1400" dirty="0" err="1">
                <a:solidFill>
                  <a:schemeClr val="bg1"/>
                </a:solidFill>
              </a:rPr>
              <a:t>Intelligence</a:t>
            </a:r>
            <a:endParaRPr lang="lt-L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2798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Klaipeda FEZ">
      <a:dk1>
        <a:srgbClr val="003B5C"/>
      </a:dk1>
      <a:lt1>
        <a:srgbClr val="FFFFFF"/>
      </a:lt1>
      <a:dk2>
        <a:srgbClr val="003B5C"/>
      </a:dk2>
      <a:lt2>
        <a:srgbClr val="FDB827"/>
      </a:lt2>
      <a:accent1>
        <a:srgbClr val="FDB827"/>
      </a:accent1>
      <a:accent2>
        <a:srgbClr val="FECD68"/>
      </a:accent2>
      <a:accent3>
        <a:srgbClr val="FEE3A9"/>
      </a:accent3>
      <a:accent4>
        <a:srgbClr val="003B5C"/>
      </a:accent4>
      <a:accent5>
        <a:srgbClr val="4D768D"/>
      </a:accent5>
      <a:accent6>
        <a:srgbClr val="99B1BE"/>
      </a:accent6>
      <a:hlink>
        <a:srgbClr val="33627D"/>
      </a:hlink>
      <a:folHlink>
        <a:srgbClr val="33627D"/>
      </a:folHlink>
    </a:clrScheme>
    <a:fontScheme name="Nexa">
      <a:majorFont>
        <a:latin typeface="Nexa ExtraBold"/>
        <a:ea typeface=""/>
        <a:cs typeface=""/>
      </a:majorFont>
      <a:minorFont>
        <a:latin typeface="Nex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Klaipeda FEZ EN 08 31" id="{59E91C94-993E-424D-9F37-7C89E67D7B13}" vid="{01924BA2-0EB7-4C2D-8EC0-5BB40DD46FB1}"/>
    </a:ext>
  </a:extLst>
</a:theme>
</file>

<file path=ppt/theme/theme2.xml><?xml version="1.0" encoding="utf-8"?>
<a:theme xmlns:a="http://schemas.openxmlformats.org/drawingml/2006/main" name="4_Cover slides">
  <a:themeElements>
    <a:clrScheme name="Klaipeda FEZ">
      <a:dk1>
        <a:srgbClr val="003B5C"/>
      </a:dk1>
      <a:lt1>
        <a:srgbClr val="FFFFFF"/>
      </a:lt1>
      <a:dk2>
        <a:srgbClr val="003B5C"/>
      </a:dk2>
      <a:lt2>
        <a:srgbClr val="FDB827"/>
      </a:lt2>
      <a:accent1>
        <a:srgbClr val="FDB827"/>
      </a:accent1>
      <a:accent2>
        <a:srgbClr val="FECD68"/>
      </a:accent2>
      <a:accent3>
        <a:srgbClr val="FEE3A9"/>
      </a:accent3>
      <a:accent4>
        <a:srgbClr val="003B5C"/>
      </a:accent4>
      <a:accent5>
        <a:srgbClr val="4D768D"/>
      </a:accent5>
      <a:accent6>
        <a:srgbClr val="99B1BE"/>
      </a:accent6>
      <a:hlink>
        <a:srgbClr val="33627D"/>
      </a:hlink>
      <a:folHlink>
        <a:srgbClr val="33627D"/>
      </a:folHlink>
    </a:clrScheme>
    <a:fontScheme name="Nexa">
      <a:majorFont>
        <a:latin typeface="Nexa ExtraBold"/>
        <a:ea typeface=""/>
        <a:cs typeface=""/>
      </a:majorFont>
      <a:minorFont>
        <a:latin typeface="Nex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Klaipeda FEZ EN 08 31" id="{DE6525F4-B413-2640-BCCC-7F860E31F327}" vid="{4BEABA94-3211-B443-AED8-61B01BE6B29C}"/>
    </a:ext>
  </a:extLst>
</a:theme>
</file>

<file path=ppt/theme/theme3.xml><?xml version="1.0" encoding="utf-8"?>
<a:theme xmlns:a="http://schemas.openxmlformats.org/drawingml/2006/main" name="1_Cover slides">
  <a:themeElements>
    <a:clrScheme name="Klaipeda FEZ">
      <a:dk1>
        <a:srgbClr val="003B5C"/>
      </a:dk1>
      <a:lt1>
        <a:srgbClr val="FFFFFF"/>
      </a:lt1>
      <a:dk2>
        <a:srgbClr val="003B5C"/>
      </a:dk2>
      <a:lt2>
        <a:srgbClr val="FDB827"/>
      </a:lt2>
      <a:accent1>
        <a:srgbClr val="FDB827"/>
      </a:accent1>
      <a:accent2>
        <a:srgbClr val="FECD68"/>
      </a:accent2>
      <a:accent3>
        <a:srgbClr val="FEE3A9"/>
      </a:accent3>
      <a:accent4>
        <a:srgbClr val="003B5C"/>
      </a:accent4>
      <a:accent5>
        <a:srgbClr val="4D768D"/>
      </a:accent5>
      <a:accent6>
        <a:srgbClr val="99B1BE"/>
      </a:accent6>
      <a:hlink>
        <a:srgbClr val="33627D"/>
      </a:hlink>
      <a:folHlink>
        <a:srgbClr val="3362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D91CC3E9EF5DA947A6964FB9C0836944" ma:contentTypeVersion="12" ma:contentTypeDescription="Kurkite naują dokumentą." ma:contentTypeScope="" ma:versionID="d0208993c663adddda4f65e5b87c767d">
  <xsd:schema xmlns:xsd="http://www.w3.org/2001/XMLSchema" xmlns:xs="http://www.w3.org/2001/XMLSchema" xmlns:p="http://schemas.microsoft.com/office/2006/metadata/properties" xmlns:ns2="9abbbc6b-f3a3-4ea8-a02b-06715f4465c9" xmlns:ns3="a46cf10e-324d-4ba9-93b4-f7a00f4566dd" targetNamespace="http://schemas.microsoft.com/office/2006/metadata/properties" ma:root="true" ma:fieldsID="ef939425753579121728796b96e9ac05" ns2:_="" ns3:_="">
    <xsd:import namespace="9abbbc6b-f3a3-4ea8-a02b-06715f4465c9"/>
    <xsd:import namespace="a46cf10e-324d-4ba9-93b4-f7a00f4566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bbbc6b-f3a3-4ea8-a02b-06715f4465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cf10e-324d-4ba9-93b4-f7a00f456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2A9020-000E-4D19-AA30-B004E7D87A9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43F560-3EBF-40F0-BBB7-6727628721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48C620-647E-4997-8C32-F34DCAFCFF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bbbc6b-f3a3-4ea8-a02b-06715f4465c9"/>
    <ds:schemaRef ds:uri="a46cf10e-324d-4ba9-93b4-f7a00f456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Klaipeda FEZ EN 08 31</Template>
  <TotalTime>12713</TotalTime>
  <Words>977</Words>
  <Application>Microsoft Office PowerPoint</Application>
  <PresentationFormat>Plačiaekranė</PresentationFormat>
  <Paragraphs>242</Paragraphs>
  <Slides>16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3</vt:i4>
      </vt:variant>
      <vt:variant>
        <vt:lpstr>Skaidrių pavadinimai</vt:lpstr>
      </vt:variant>
      <vt:variant>
        <vt:i4>16</vt:i4>
      </vt:variant>
    </vt:vector>
  </HeadingPairs>
  <TitlesOfParts>
    <vt:vector size="25" baseType="lpstr">
      <vt:lpstr>Arial</vt:lpstr>
      <vt:lpstr>Calibri</vt:lpstr>
      <vt:lpstr>Nexa Book</vt:lpstr>
      <vt:lpstr>Nexa ExtraBold</vt:lpstr>
      <vt:lpstr>Noto Sans Symbols</vt:lpstr>
      <vt:lpstr>Wingdings</vt:lpstr>
      <vt:lpstr>Cover slides</vt:lpstr>
      <vt:lpstr>4_Cover slides</vt:lpstr>
      <vt:lpstr>1_Cover slides</vt:lpstr>
      <vt:lpstr>Klaipėdos LEZ</vt:lpstr>
      <vt:lpstr>Pagrindiniai faktai</vt:lpstr>
      <vt:lpstr>LEZ sektoriai ir klientai</vt:lpstr>
      <vt:lpstr>Infrastruktūra</vt:lpstr>
      <vt:lpstr>Greita prieiga prie</vt:lpstr>
      <vt:lpstr>Talentai</vt:lpstr>
      <vt:lpstr>Mokesčių lengvatos: tiek užsienio, tiek Lietuvos investuotojams</vt:lpstr>
      <vt:lpstr>„PowerPoint“ pateiktis</vt:lpstr>
      <vt:lpstr>Greita gamybos pradžia</vt:lpstr>
      <vt:lpstr>UNIKALUS IR APDOVANOJIMŲ PELNĘS PROJEKTAS</vt:lpstr>
      <vt:lpstr>„PowerPoint“ pateiktis</vt:lpstr>
      <vt:lpstr>„PowerPoint“ pateiktis</vt:lpstr>
      <vt:lpstr>„PowerPoint“ pateiktis</vt:lpstr>
      <vt:lpstr>Geriausia vieta gyventi</vt:lpstr>
      <vt:lpstr>Darbas ir gyvenimas</vt:lpstr>
      <vt:lpstr>Susisiekime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Klaipėdos LEZ</dc:title>
  <dc:creator>Greta Vasiliauskaitė</dc:creator>
  <cp:lastModifiedBy>Greta Vasiliauskaitė</cp:lastModifiedBy>
  <cp:revision>105</cp:revision>
  <dcterms:created xsi:type="dcterms:W3CDTF">2019-01-07T06:51:02Z</dcterms:created>
  <dcterms:modified xsi:type="dcterms:W3CDTF">2021-02-23T07:58:43Z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0x010100D91CC3E9EF5DA947A6964FB9C0836944</vt:lpwstr>
  </property>
  <property fmtid="{D5CDD505-2E9C-101B-9397-08002B2CF9AE}" pid="3" name="IsMyDocuments">
    <vt:bool>true</vt:bool>
  </property>
  <property fmtid="{D5CDD505-2E9C-101B-9397-08002B2CF9AE}" pid="4" name="Order">
    <vt:r8>12891900</vt:r8>
  </property>
  <property fmtid="{D5CDD505-2E9C-101B-9397-08002B2CF9AE}" pid="5" name="ComplianceAssetId">
    <vt:lpwstr/>
  </property>
</Properties>
</file>